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7" r:id="rId1"/>
    <p:sldMasterId id="2147484958" r:id="rId2"/>
    <p:sldMasterId id="2147485718" r:id="rId3"/>
  </p:sldMasterIdLst>
  <p:notesMasterIdLst>
    <p:notesMasterId r:id="rId5"/>
  </p:notesMasterIdLst>
  <p:sldIdLst>
    <p:sldId id="21474716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AE3500EA-AD20-4816-8D3F-A61979FBAAFB}">
          <p14:sldIdLst>
            <p14:sldId id="21474716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92B17D-0A3D-54F9-289E-499A67689DA3}" name="Reines, Haley" initials="RH" userId="S::haley.reines@amersports.com::bbf28bc4-3c2f-43f8-90d1-d7f6986aef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FD78"/>
    <a:srgbClr val="DDC7E4"/>
    <a:srgbClr val="ADA690"/>
    <a:srgbClr val="EE8647"/>
    <a:srgbClr val="F2F1F1"/>
    <a:srgbClr val="2DE1C2"/>
    <a:srgbClr val="2486B2"/>
    <a:srgbClr val="9D9054"/>
    <a:srgbClr val="FFE4FA"/>
    <a:srgbClr val="F4E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1" autoAdjust="0"/>
    <p:restoredTop sz="94541" autoAdjust="0"/>
  </p:normalViewPr>
  <p:slideViewPr>
    <p:cSldViewPr snapToGrid="0" showGuides="1">
      <p:cViewPr varScale="1">
        <p:scale>
          <a:sx n="121" d="100"/>
          <a:sy n="121" d="100"/>
        </p:scale>
        <p:origin x="264" y="108"/>
      </p:cViewPr>
      <p:guideLst>
        <p:guide orient="horz" pos="2137"/>
        <p:guide pos="3840"/>
      </p:guideLst>
    </p:cSldViewPr>
  </p:slid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75" d="100"/>
        <a:sy n="75" d="100"/>
      </p:scale>
      <p:origin x="0" y="-271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39A42-9621-40BE-B223-F0E0EC18F70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5B770-9135-4C9B-8119-994F5616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5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card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37F524-266C-0E44-AF46-519198BAF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1570" y="2854570"/>
            <a:ext cx="1148861" cy="114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5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3210347"/>
            <a:ext cx="7315200" cy="437307"/>
          </a:xfrm>
        </p:spPr>
        <p:txBody>
          <a:bodyPr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C9A41C06-525E-234D-A28B-C8770E568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25F88AF-0AB7-8645-B2D9-789AF30E8B61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3EB58A5C-0D8B-1E47-9D0C-775DC5023E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8DDB78-91DC-B14F-9A22-10DC316051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177165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6">
            <a:extLst>
              <a:ext uri="{FF2B5EF4-FFF2-40B4-BE49-F238E27FC236}">
                <a16:creationId xmlns:a16="http://schemas.microsoft.com/office/drawing/2014/main" id="{D8439AA5-772D-164D-BDA5-BDA4EC0915AD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44740" y="144476"/>
            <a:ext cx="5911438" cy="3244855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998731-006F-514E-BCB6-ECA584D92394}"/>
              </a:ext>
            </a:extLst>
          </p:cNvPr>
          <p:cNvSpPr/>
          <p:nvPr userDrawn="1"/>
        </p:nvSpPr>
        <p:spPr>
          <a:xfrm>
            <a:off x="11125200" y="6555440"/>
            <a:ext cx="869576" cy="28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9" name="Picture Placeholder 146">
            <a:extLst>
              <a:ext uri="{FF2B5EF4-FFF2-40B4-BE49-F238E27FC236}">
                <a16:creationId xmlns:a16="http://schemas.microsoft.com/office/drawing/2014/main" id="{FF602DD6-1AB5-3849-A9D6-2FD2E2DBECF9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144740" y="3465021"/>
            <a:ext cx="2916859" cy="324850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0" name="Picture Placeholder 146">
            <a:extLst>
              <a:ext uri="{FF2B5EF4-FFF2-40B4-BE49-F238E27FC236}">
                <a16:creationId xmlns:a16="http://schemas.microsoft.com/office/drawing/2014/main" id="{BFAEB06E-A916-AC4C-8461-4EC6E79D93AE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3139319" y="3465021"/>
            <a:ext cx="2916859" cy="324850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2" name="Picture Placeholder 146">
            <a:extLst>
              <a:ext uri="{FF2B5EF4-FFF2-40B4-BE49-F238E27FC236}">
                <a16:creationId xmlns:a16="http://schemas.microsoft.com/office/drawing/2014/main" id="{F46ADE12-D817-444A-875C-2A19094E3719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133898" y="3465021"/>
            <a:ext cx="5911438" cy="324850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7" name="Picture Placeholder 146">
            <a:extLst>
              <a:ext uri="{FF2B5EF4-FFF2-40B4-BE49-F238E27FC236}">
                <a16:creationId xmlns:a16="http://schemas.microsoft.com/office/drawing/2014/main" id="{B5650AB3-9C58-FD4A-A8C0-8A5C8F139C82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9128477" y="144476"/>
            <a:ext cx="2916859" cy="3244855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8" name="Picture Placeholder 146">
            <a:extLst>
              <a:ext uri="{FF2B5EF4-FFF2-40B4-BE49-F238E27FC236}">
                <a16:creationId xmlns:a16="http://schemas.microsoft.com/office/drawing/2014/main" id="{8821FC75-67B2-9746-BAD4-43D06A0BFED2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6133898" y="144476"/>
            <a:ext cx="2916859" cy="3244855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2383947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998731-006F-514E-BCB6-ECA584D92394}"/>
              </a:ext>
            </a:extLst>
          </p:cNvPr>
          <p:cNvSpPr/>
          <p:nvPr userDrawn="1"/>
        </p:nvSpPr>
        <p:spPr>
          <a:xfrm>
            <a:off x="11125200" y="6555440"/>
            <a:ext cx="869576" cy="28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8" name="Picture Placeholder 146">
            <a:extLst>
              <a:ext uri="{FF2B5EF4-FFF2-40B4-BE49-F238E27FC236}">
                <a16:creationId xmlns:a16="http://schemas.microsoft.com/office/drawing/2014/main" id="{D8439AA5-772D-164D-BDA5-BDA4EC0915AD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44740" y="144476"/>
            <a:ext cx="2916859" cy="6569047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0" name="Picture Placeholder 146">
            <a:extLst>
              <a:ext uri="{FF2B5EF4-FFF2-40B4-BE49-F238E27FC236}">
                <a16:creationId xmlns:a16="http://schemas.microsoft.com/office/drawing/2014/main" id="{BFAEB06E-A916-AC4C-8461-4EC6E79D93AE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3139319" y="3465021"/>
            <a:ext cx="2916859" cy="324850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1" name="Picture Placeholder 146">
            <a:extLst>
              <a:ext uri="{FF2B5EF4-FFF2-40B4-BE49-F238E27FC236}">
                <a16:creationId xmlns:a16="http://schemas.microsoft.com/office/drawing/2014/main" id="{176554FA-FDD7-3C4A-9755-B6E40E86884C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9128477" y="3465021"/>
            <a:ext cx="2916859" cy="324850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2" name="Picture Placeholder 146">
            <a:extLst>
              <a:ext uri="{FF2B5EF4-FFF2-40B4-BE49-F238E27FC236}">
                <a16:creationId xmlns:a16="http://schemas.microsoft.com/office/drawing/2014/main" id="{F46ADE12-D817-444A-875C-2A19094E3719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133898" y="3465021"/>
            <a:ext cx="2916859" cy="324850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8" name="Picture Placeholder 146">
            <a:extLst>
              <a:ext uri="{FF2B5EF4-FFF2-40B4-BE49-F238E27FC236}">
                <a16:creationId xmlns:a16="http://schemas.microsoft.com/office/drawing/2014/main" id="{8821FC75-67B2-9746-BAD4-43D06A0BFED2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6133898" y="144476"/>
            <a:ext cx="5860878" cy="3244855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6" name="Picture Placeholder 146">
            <a:extLst>
              <a:ext uri="{FF2B5EF4-FFF2-40B4-BE49-F238E27FC236}">
                <a16:creationId xmlns:a16="http://schemas.microsoft.com/office/drawing/2014/main" id="{C1F97468-7D70-6F49-A1EC-263CC0C8CE56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3139319" y="144476"/>
            <a:ext cx="2916859" cy="3244855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8383479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998731-006F-514E-BCB6-ECA584D92394}"/>
              </a:ext>
            </a:extLst>
          </p:cNvPr>
          <p:cNvSpPr/>
          <p:nvPr userDrawn="1"/>
        </p:nvSpPr>
        <p:spPr>
          <a:xfrm>
            <a:off x="11125200" y="6555440"/>
            <a:ext cx="869576" cy="28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8" name="Picture Placeholder 146">
            <a:extLst>
              <a:ext uri="{FF2B5EF4-FFF2-40B4-BE49-F238E27FC236}">
                <a16:creationId xmlns:a16="http://schemas.microsoft.com/office/drawing/2014/main" id="{D8439AA5-772D-164D-BDA5-BDA4EC0915AD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44740" y="144476"/>
            <a:ext cx="5911438" cy="3244855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9" name="Picture Placeholder 146">
            <a:extLst>
              <a:ext uri="{FF2B5EF4-FFF2-40B4-BE49-F238E27FC236}">
                <a16:creationId xmlns:a16="http://schemas.microsoft.com/office/drawing/2014/main" id="{FF602DD6-1AB5-3849-A9D6-2FD2E2DBECF9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144740" y="3465021"/>
            <a:ext cx="2916859" cy="324850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0" name="Picture Placeholder 146">
            <a:extLst>
              <a:ext uri="{FF2B5EF4-FFF2-40B4-BE49-F238E27FC236}">
                <a16:creationId xmlns:a16="http://schemas.microsoft.com/office/drawing/2014/main" id="{BFAEB06E-A916-AC4C-8461-4EC6E79D93AE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3139319" y="3465021"/>
            <a:ext cx="2916859" cy="324850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1" name="Picture Placeholder 146">
            <a:extLst>
              <a:ext uri="{FF2B5EF4-FFF2-40B4-BE49-F238E27FC236}">
                <a16:creationId xmlns:a16="http://schemas.microsoft.com/office/drawing/2014/main" id="{176554FA-FDD7-3C4A-9755-B6E40E86884C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9128477" y="3465021"/>
            <a:ext cx="2916859" cy="324850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2" name="Picture Placeholder 146">
            <a:extLst>
              <a:ext uri="{FF2B5EF4-FFF2-40B4-BE49-F238E27FC236}">
                <a16:creationId xmlns:a16="http://schemas.microsoft.com/office/drawing/2014/main" id="{F46ADE12-D817-444A-875C-2A19094E3719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133898" y="3465021"/>
            <a:ext cx="2916859" cy="324850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1" name="Picture Placeholder 146">
            <a:extLst>
              <a:ext uri="{FF2B5EF4-FFF2-40B4-BE49-F238E27FC236}">
                <a16:creationId xmlns:a16="http://schemas.microsoft.com/office/drawing/2014/main" id="{84D440FA-B877-FB4A-9A15-89ECB2D3D447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10121904" y="144476"/>
            <a:ext cx="1923432" cy="3244855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2" name="Picture Placeholder 146">
            <a:extLst>
              <a:ext uri="{FF2B5EF4-FFF2-40B4-BE49-F238E27FC236}">
                <a16:creationId xmlns:a16="http://schemas.microsoft.com/office/drawing/2014/main" id="{D7B42878-6617-F34F-8EF0-73287F63DE5F}"/>
              </a:ext>
            </a:extLst>
          </p:cNvPr>
          <p:cNvSpPr>
            <a:spLocks noGrp="1"/>
          </p:cNvSpPr>
          <p:nvPr>
            <p:ph type="pic" sz="quarter" idx="81"/>
          </p:nvPr>
        </p:nvSpPr>
        <p:spPr>
          <a:xfrm>
            <a:off x="6133898" y="144476"/>
            <a:ext cx="1923432" cy="3244855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3" name="Picture Placeholder 146">
            <a:extLst>
              <a:ext uri="{FF2B5EF4-FFF2-40B4-BE49-F238E27FC236}">
                <a16:creationId xmlns:a16="http://schemas.microsoft.com/office/drawing/2014/main" id="{E5799E2E-86DB-F24A-9654-8CD80E9CBF82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8127901" y="144476"/>
            <a:ext cx="1923432" cy="3244855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749202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998731-006F-514E-BCB6-ECA584D92394}"/>
              </a:ext>
            </a:extLst>
          </p:cNvPr>
          <p:cNvSpPr/>
          <p:nvPr userDrawn="1"/>
        </p:nvSpPr>
        <p:spPr>
          <a:xfrm>
            <a:off x="11125200" y="6555440"/>
            <a:ext cx="869576" cy="28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8" name="Picture Placeholder 146">
            <a:extLst>
              <a:ext uri="{FF2B5EF4-FFF2-40B4-BE49-F238E27FC236}">
                <a16:creationId xmlns:a16="http://schemas.microsoft.com/office/drawing/2014/main" id="{D8439AA5-772D-164D-BDA5-BDA4EC0915AD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44740" y="144476"/>
            <a:ext cx="5911438" cy="3244855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2" name="Picture Placeholder 146">
            <a:extLst>
              <a:ext uri="{FF2B5EF4-FFF2-40B4-BE49-F238E27FC236}">
                <a16:creationId xmlns:a16="http://schemas.microsoft.com/office/drawing/2014/main" id="{F46ADE12-D817-444A-875C-2A19094E3719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133898" y="3465021"/>
            <a:ext cx="5911438" cy="324850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3" name="Picture Placeholder 146">
            <a:extLst>
              <a:ext uri="{FF2B5EF4-FFF2-40B4-BE49-F238E27FC236}">
                <a16:creationId xmlns:a16="http://schemas.microsoft.com/office/drawing/2014/main" id="{E687D688-49D3-9249-9574-0264B077F9CA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10121904" y="144476"/>
            <a:ext cx="1923432" cy="3244855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5" name="Picture Placeholder 146">
            <a:extLst>
              <a:ext uri="{FF2B5EF4-FFF2-40B4-BE49-F238E27FC236}">
                <a16:creationId xmlns:a16="http://schemas.microsoft.com/office/drawing/2014/main" id="{B53A71C9-1C1D-6542-8183-FF1B66DF2877}"/>
              </a:ext>
            </a:extLst>
          </p:cNvPr>
          <p:cNvSpPr>
            <a:spLocks noGrp="1"/>
          </p:cNvSpPr>
          <p:nvPr>
            <p:ph type="pic" sz="quarter" idx="81"/>
          </p:nvPr>
        </p:nvSpPr>
        <p:spPr>
          <a:xfrm>
            <a:off x="6133898" y="144476"/>
            <a:ext cx="1923432" cy="3244855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6" name="Picture Placeholder 146">
            <a:extLst>
              <a:ext uri="{FF2B5EF4-FFF2-40B4-BE49-F238E27FC236}">
                <a16:creationId xmlns:a16="http://schemas.microsoft.com/office/drawing/2014/main" id="{24954B95-E157-6142-878A-569D895DF25C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8127901" y="144476"/>
            <a:ext cx="1923432" cy="3244855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7" name="Picture Placeholder 146">
            <a:extLst>
              <a:ext uri="{FF2B5EF4-FFF2-40B4-BE49-F238E27FC236}">
                <a16:creationId xmlns:a16="http://schemas.microsoft.com/office/drawing/2014/main" id="{0AA540F6-E250-5742-A594-3D88949D101E}"/>
              </a:ext>
            </a:extLst>
          </p:cNvPr>
          <p:cNvSpPr>
            <a:spLocks noGrp="1"/>
          </p:cNvSpPr>
          <p:nvPr>
            <p:ph type="pic" sz="quarter" idx="83"/>
          </p:nvPr>
        </p:nvSpPr>
        <p:spPr>
          <a:xfrm>
            <a:off x="4139895" y="3468668"/>
            <a:ext cx="1923432" cy="3244855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8" name="Picture Placeholder 146">
            <a:extLst>
              <a:ext uri="{FF2B5EF4-FFF2-40B4-BE49-F238E27FC236}">
                <a16:creationId xmlns:a16="http://schemas.microsoft.com/office/drawing/2014/main" id="{417273DF-8E12-AD45-B9DF-20DC96B61E94}"/>
              </a:ext>
            </a:extLst>
          </p:cNvPr>
          <p:cNvSpPr>
            <a:spLocks noGrp="1"/>
          </p:cNvSpPr>
          <p:nvPr>
            <p:ph type="pic" sz="quarter" idx="84"/>
          </p:nvPr>
        </p:nvSpPr>
        <p:spPr>
          <a:xfrm>
            <a:off x="151889" y="3468668"/>
            <a:ext cx="1923432" cy="3244855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9" name="Picture Placeholder 146">
            <a:extLst>
              <a:ext uri="{FF2B5EF4-FFF2-40B4-BE49-F238E27FC236}">
                <a16:creationId xmlns:a16="http://schemas.microsoft.com/office/drawing/2014/main" id="{14A2F717-16E4-D24F-B96D-6CD5E98F8EF0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2145892" y="3468668"/>
            <a:ext cx="1923432" cy="3244855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2029231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998731-006F-514E-BCB6-ECA584D92394}"/>
              </a:ext>
            </a:extLst>
          </p:cNvPr>
          <p:cNvSpPr/>
          <p:nvPr userDrawn="1"/>
        </p:nvSpPr>
        <p:spPr>
          <a:xfrm>
            <a:off x="11125200" y="6555440"/>
            <a:ext cx="869576" cy="28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8" name="Picture Placeholder 146">
            <a:extLst>
              <a:ext uri="{FF2B5EF4-FFF2-40B4-BE49-F238E27FC236}">
                <a16:creationId xmlns:a16="http://schemas.microsoft.com/office/drawing/2014/main" id="{D8439AA5-772D-164D-BDA5-BDA4EC0915AD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44740" y="144476"/>
            <a:ext cx="2916859" cy="3244855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9" name="Picture Placeholder 146">
            <a:extLst>
              <a:ext uri="{FF2B5EF4-FFF2-40B4-BE49-F238E27FC236}">
                <a16:creationId xmlns:a16="http://schemas.microsoft.com/office/drawing/2014/main" id="{FF602DD6-1AB5-3849-A9D6-2FD2E2DBECF9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144740" y="3465021"/>
            <a:ext cx="2916859" cy="324850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0" name="Picture Placeholder 146">
            <a:extLst>
              <a:ext uri="{FF2B5EF4-FFF2-40B4-BE49-F238E27FC236}">
                <a16:creationId xmlns:a16="http://schemas.microsoft.com/office/drawing/2014/main" id="{BFAEB06E-A916-AC4C-8461-4EC6E79D93AE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3139319" y="3465021"/>
            <a:ext cx="2916859" cy="324850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1" name="Picture Placeholder 146">
            <a:extLst>
              <a:ext uri="{FF2B5EF4-FFF2-40B4-BE49-F238E27FC236}">
                <a16:creationId xmlns:a16="http://schemas.microsoft.com/office/drawing/2014/main" id="{176554FA-FDD7-3C4A-9755-B6E40E86884C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9128477" y="3465021"/>
            <a:ext cx="2916859" cy="324850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2" name="Picture Placeholder 146">
            <a:extLst>
              <a:ext uri="{FF2B5EF4-FFF2-40B4-BE49-F238E27FC236}">
                <a16:creationId xmlns:a16="http://schemas.microsoft.com/office/drawing/2014/main" id="{F46ADE12-D817-444A-875C-2A19094E3719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133898" y="3465021"/>
            <a:ext cx="2916859" cy="324850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7" name="Picture Placeholder 146">
            <a:extLst>
              <a:ext uri="{FF2B5EF4-FFF2-40B4-BE49-F238E27FC236}">
                <a16:creationId xmlns:a16="http://schemas.microsoft.com/office/drawing/2014/main" id="{B5650AB3-9C58-FD4A-A8C0-8A5C8F139C82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9128477" y="144476"/>
            <a:ext cx="2916859" cy="3244855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8" name="Picture Placeholder 146">
            <a:extLst>
              <a:ext uri="{FF2B5EF4-FFF2-40B4-BE49-F238E27FC236}">
                <a16:creationId xmlns:a16="http://schemas.microsoft.com/office/drawing/2014/main" id="{8821FC75-67B2-9746-BAD4-43D06A0BFED2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6133898" y="144476"/>
            <a:ext cx="2916859" cy="3244855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6" name="Picture Placeholder 146">
            <a:extLst>
              <a:ext uri="{FF2B5EF4-FFF2-40B4-BE49-F238E27FC236}">
                <a16:creationId xmlns:a16="http://schemas.microsoft.com/office/drawing/2014/main" id="{C1F97468-7D70-6F49-A1EC-263CC0C8CE56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3139319" y="144476"/>
            <a:ext cx="2916859" cy="3244855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8485062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998731-006F-514E-BCB6-ECA584D92394}"/>
              </a:ext>
            </a:extLst>
          </p:cNvPr>
          <p:cNvSpPr/>
          <p:nvPr userDrawn="1"/>
        </p:nvSpPr>
        <p:spPr>
          <a:xfrm>
            <a:off x="11125200" y="6555440"/>
            <a:ext cx="869576" cy="28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5643E4D-7C05-1B48-83AF-60B6E37F96A1}"/>
              </a:ext>
            </a:extLst>
          </p:cNvPr>
          <p:cNvSpPr>
            <a:spLocks noGrp="1"/>
          </p:cNvSpPr>
          <p:nvPr>
            <p:ph type="media" sz="quarter" idx="71"/>
          </p:nvPr>
        </p:nvSpPr>
        <p:spPr>
          <a:xfrm>
            <a:off x="0" y="0"/>
            <a:ext cx="12192000" cy="6857999"/>
          </a:xfr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</p:spPr>
        <p:txBody>
          <a:bodyPr vert="horz" lIns="0" tIns="0" rIns="0" bIns="0" rtlCol="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A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701514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6">
            <a:extLst>
              <a:ext uri="{FF2B5EF4-FFF2-40B4-BE49-F238E27FC236}">
                <a16:creationId xmlns:a16="http://schemas.microsoft.com/office/drawing/2014/main" id="{BF88F684-8FAD-3844-AABC-747C1E830C55}"/>
              </a:ext>
            </a:extLst>
          </p:cNvPr>
          <p:cNvSpPr>
            <a:spLocks noGrp="1"/>
          </p:cNvSpPr>
          <p:nvPr>
            <p:ph type="media" sz="quarter" idx="71"/>
          </p:nvPr>
        </p:nvSpPr>
        <p:spPr>
          <a:xfrm>
            <a:off x="1531715" y="1400718"/>
            <a:ext cx="9128571" cy="5134820"/>
          </a:xfr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</p:spPr>
        <p:txBody>
          <a:bodyPr vert="horz" lIns="0" tIns="0" rIns="0" bIns="0" rtlCol="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A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/>
              <a:t>Click icon to add media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C09248-28D4-BC4D-B18E-D3473328E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663" y="332536"/>
            <a:ext cx="3657600" cy="543418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latin typeface="GT America Expanded" pitchFamily="2" charset="77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672741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Title Onl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95DC43-2603-4E4C-9F0D-9078B94A5413}"/>
              </a:ext>
            </a:extLst>
          </p:cNvPr>
          <p:cNvSpPr/>
          <p:nvPr userDrawn="1"/>
        </p:nvSpPr>
        <p:spPr>
          <a:xfrm>
            <a:off x="11066930" y="6435969"/>
            <a:ext cx="901752" cy="42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DB0C99-A34A-4546-A136-0CED2A70E825}"/>
              </a:ext>
            </a:extLst>
          </p:cNvPr>
          <p:cNvSpPr/>
          <p:nvPr userDrawn="1"/>
        </p:nvSpPr>
        <p:spPr>
          <a:xfrm>
            <a:off x="146664" y="144477"/>
            <a:ext cx="11898672" cy="6569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" name="Text Placeholder 99">
            <a:extLst>
              <a:ext uri="{FF2B5EF4-FFF2-40B4-BE49-F238E27FC236}">
                <a16:creationId xmlns:a16="http://schemas.microsoft.com/office/drawing/2014/main" id="{427105F9-715E-924F-A49C-98712F359B3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125071" y="3158124"/>
            <a:ext cx="9941858" cy="495585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80000"/>
              </a:lnSpc>
              <a:spcBef>
                <a:spcPts val="600"/>
              </a:spcBef>
              <a:buNone/>
              <a:defRPr sz="4000" b="1" i="0">
                <a:solidFill>
                  <a:schemeClr val="bg1"/>
                </a:solidFill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662177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Title Onl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95DC43-2603-4E4C-9F0D-9078B94A5413}"/>
              </a:ext>
            </a:extLst>
          </p:cNvPr>
          <p:cNvSpPr/>
          <p:nvPr userDrawn="1"/>
        </p:nvSpPr>
        <p:spPr>
          <a:xfrm>
            <a:off x="11066930" y="6435969"/>
            <a:ext cx="901752" cy="42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DB0C99-A34A-4546-A136-0CED2A70E825}"/>
              </a:ext>
            </a:extLst>
          </p:cNvPr>
          <p:cNvSpPr/>
          <p:nvPr userDrawn="1"/>
        </p:nvSpPr>
        <p:spPr>
          <a:xfrm>
            <a:off x="146664" y="144477"/>
            <a:ext cx="11898672" cy="65690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" name="Text Placeholder 99">
            <a:extLst>
              <a:ext uri="{FF2B5EF4-FFF2-40B4-BE49-F238E27FC236}">
                <a16:creationId xmlns:a16="http://schemas.microsoft.com/office/drawing/2014/main" id="{A49E41D7-B5F7-B346-93F6-4DA8C639680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125071" y="3158124"/>
            <a:ext cx="9941858" cy="495585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80000"/>
              </a:lnSpc>
              <a:spcBef>
                <a:spcPts val="600"/>
              </a:spcBef>
              <a:buNone/>
              <a:defRPr sz="4000" b="1" i="0">
                <a:solidFill>
                  <a:schemeClr val="bg1"/>
                </a:solidFill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480706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Title + B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95DC43-2603-4E4C-9F0D-9078B94A5413}"/>
              </a:ext>
            </a:extLst>
          </p:cNvPr>
          <p:cNvSpPr/>
          <p:nvPr userDrawn="1"/>
        </p:nvSpPr>
        <p:spPr>
          <a:xfrm>
            <a:off x="11066930" y="6435969"/>
            <a:ext cx="901752" cy="42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8" name="Text Placeholder 99">
            <a:extLst>
              <a:ext uri="{FF2B5EF4-FFF2-40B4-BE49-F238E27FC236}">
                <a16:creationId xmlns:a16="http://schemas.microsoft.com/office/drawing/2014/main" id="{9FBD556D-9C9F-0F4C-971D-A7132530E5E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125071" y="3158124"/>
            <a:ext cx="9941858" cy="495585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80000"/>
              </a:lnSpc>
              <a:spcBef>
                <a:spcPts val="600"/>
              </a:spcBef>
              <a:buNone/>
              <a:defRPr sz="4000" b="1" i="0">
                <a:solidFill>
                  <a:schemeClr val="bg1"/>
                </a:solidFill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7" name="Picture Placeholder 146">
            <a:extLst>
              <a:ext uri="{FF2B5EF4-FFF2-40B4-BE49-F238E27FC236}">
                <a16:creationId xmlns:a16="http://schemas.microsoft.com/office/drawing/2014/main" id="{2B444B91-3F95-5147-8EF6-08589649031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146664" y="144476"/>
            <a:ext cx="11898672" cy="6569045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br>
              <a:rPr lang="uk-UA" dirty="0"/>
            </a:br>
            <a:r>
              <a:rPr lang="en-GB" dirty="0"/>
              <a:t>Click to add picture. Then click the right mouse button on a picture and select “Send to Back”.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00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+Subhead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628E5B0-167C-B540-8615-400C961B4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1" y="3244335"/>
            <a:ext cx="7244340" cy="3693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rgbClr val="CF102D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654E508D-1171-E545-85BB-23CE1C6565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35883CE-95D1-444F-8EAB-937E427B81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33" y="3763132"/>
            <a:ext cx="6388463" cy="254000"/>
          </a:xfrm>
        </p:spPr>
        <p:txBody>
          <a:bodyPr/>
          <a:lstStyle>
            <a:lvl1pPr>
              <a:defRPr sz="1600" b="1" spc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SUBHEAD #2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8FCE69-1F6C-7F4F-AFC3-8AB9E0023249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6C32C101-9F8E-A242-A653-44CDEDF62F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36A1E0-E93C-FE48-91A5-FE29DBDF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200286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Title + Im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146">
            <a:extLst>
              <a:ext uri="{FF2B5EF4-FFF2-40B4-BE49-F238E27FC236}">
                <a16:creationId xmlns:a16="http://schemas.microsoft.com/office/drawing/2014/main" id="{18A47D20-D1F7-A046-8D45-7BAF9111C7B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45702" y="2022231"/>
            <a:ext cx="11900596" cy="4502393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2" name="Text Placeholder 99">
            <a:extLst>
              <a:ext uri="{FF2B5EF4-FFF2-40B4-BE49-F238E27FC236}">
                <a16:creationId xmlns:a16="http://schemas.microsoft.com/office/drawing/2014/main" id="{66F66CE4-1F84-994A-80F1-CFDD595E7E1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-360218" y="56201"/>
            <a:ext cx="12912436" cy="1966030"/>
          </a:xfrm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0" b="1" i="0"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PLAY ON</a:t>
            </a:r>
          </a:p>
        </p:txBody>
      </p:sp>
    </p:spTree>
    <p:extLst>
      <p:ext uri="{BB962C8B-B14F-4D97-AF65-F5344CB8AC3E}">
        <p14:creationId xmlns:p14="http://schemas.microsoft.com/office/powerpoint/2010/main" val="4094142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Title +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146">
            <a:extLst>
              <a:ext uri="{FF2B5EF4-FFF2-40B4-BE49-F238E27FC236}">
                <a16:creationId xmlns:a16="http://schemas.microsoft.com/office/drawing/2014/main" id="{18A47D20-D1F7-A046-8D45-7BAF9111C7B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45702" y="1428341"/>
            <a:ext cx="11900596" cy="5096283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2" name="Text Placeholder 99">
            <a:extLst>
              <a:ext uri="{FF2B5EF4-FFF2-40B4-BE49-F238E27FC236}">
                <a16:creationId xmlns:a16="http://schemas.microsoft.com/office/drawing/2014/main" id="{66F66CE4-1F84-994A-80F1-CFDD595E7E1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-236400" y="-301499"/>
            <a:ext cx="12664800" cy="2047374"/>
          </a:xfrm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0000" b="1" i="0"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7963969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Title + Im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146">
            <a:extLst>
              <a:ext uri="{FF2B5EF4-FFF2-40B4-BE49-F238E27FC236}">
                <a16:creationId xmlns:a16="http://schemas.microsoft.com/office/drawing/2014/main" id="{18A47D20-D1F7-A046-8D45-7BAF9111C7B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45702" y="1061357"/>
            <a:ext cx="11900596" cy="5463267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2" name="Text Placeholder 99">
            <a:extLst>
              <a:ext uri="{FF2B5EF4-FFF2-40B4-BE49-F238E27FC236}">
                <a16:creationId xmlns:a16="http://schemas.microsoft.com/office/drawing/2014/main" id="{66F66CE4-1F84-994A-80F1-CFDD595E7E1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-236400" y="-266216"/>
            <a:ext cx="12664800" cy="1609824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GB" sz="6400" b="1" i="0" smtClean="0">
                <a:effectLst/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418539027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Title + Imag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146">
            <a:extLst>
              <a:ext uri="{FF2B5EF4-FFF2-40B4-BE49-F238E27FC236}">
                <a16:creationId xmlns:a16="http://schemas.microsoft.com/office/drawing/2014/main" id="{18A47D20-D1F7-A046-8D45-7BAF9111C7B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45702" y="937847"/>
            <a:ext cx="11900596" cy="5586778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2" name="Text Placeholder 99">
            <a:extLst>
              <a:ext uri="{FF2B5EF4-FFF2-40B4-BE49-F238E27FC236}">
                <a16:creationId xmlns:a16="http://schemas.microsoft.com/office/drawing/2014/main" id="{66F66CE4-1F84-994A-80F1-CFDD595E7E1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-236400" y="-313108"/>
            <a:ext cx="12664800" cy="1609824"/>
          </a:xfr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GB" sz="5500" b="1" i="0" smtClean="0">
                <a:effectLst/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27031916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Title + Image (Baseb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146">
            <a:extLst>
              <a:ext uri="{FF2B5EF4-FFF2-40B4-BE49-F238E27FC236}">
                <a16:creationId xmlns:a16="http://schemas.microsoft.com/office/drawing/2014/main" id="{18A47D20-D1F7-A046-8D45-7BAF9111C7B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45702" y="1772817"/>
            <a:ext cx="11900596" cy="4751808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E8DC69-50EF-DF4F-A169-004FF9936CCB}"/>
              </a:ext>
            </a:extLst>
          </p:cNvPr>
          <p:cNvSpPr txBox="1"/>
          <p:nvPr userDrawn="1"/>
        </p:nvSpPr>
        <p:spPr>
          <a:xfrm>
            <a:off x="-121860" y="-367535"/>
            <a:ext cx="12361076" cy="2477601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lv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500" b="1" i="0">
                <a:latin typeface="GT America Extended Black" pitchFamily="2" charset="77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A" sz="13100" b="1" i="0" dirty="0">
                <a:solidFill>
                  <a:schemeClr val="tx2"/>
                </a:solidFill>
                <a:latin typeface="GT America Expanded" pitchFamily="2" charset="77"/>
              </a:rPr>
              <a:t>BASEBALL</a:t>
            </a:r>
          </a:p>
        </p:txBody>
      </p:sp>
    </p:spTree>
    <p:extLst>
      <p:ext uri="{BB962C8B-B14F-4D97-AF65-F5344CB8AC3E}">
        <p14:creationId xmlns:p14="http://schemas.microsoft.com/office/powerpoint/2010/main" val="35453651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Title + Image (Fastpit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146">
            <a:extLst>
              <a:ext uri="{FF2B5EF4-FFF2-40B4-BE49-F238E27FC236}">
                <a16:creationId xmlns:a16="http://schemas.microsoft.com/office/drawing/2014/main" id="{18A47D20-D1F7-A046-8D45-7BAF9111C7B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45702" y="1751797"/>
            <a:ext cx="11900596" cy="4772828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EA4716-ED26-1E4C-9ACE-637190ACEF70}"/>
              </a:ext>
            </a:extLst>
          </p:cNvPr>
          <p:cNvSpPr txBox="1"/>
          <p:nvPr userDrawn="1"/>
        </p:nvSpPr>
        <p:spPr>
          <a:xfrm>
            <a:off x="-119003" y="-299513"/>
            <a:ext cx="12430006" cy="2339102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lv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600" b="1" i="0">
                <a:latin typeface="GT America Extended Black" pitchFamily="2" charset="77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A" sz="12600" b="1" i="0" dirty="0">
                <a:solidFill>
                  <a:schemeClr val="tx2"/>
                </a:solidFill>
                <a:latin typeface="GT America Expanded" pitchFamily="2" charset="77"/>
              </a:rPr>
              <a:t>FASTPITCH</a:t>
            </a:r>
          </a:p>
        </p:txBody>
      </p:sp>
    </p:spTree>
    <p:extLst>
      <p:ext uri="{BB962C8B-B14F-4D97-AF65-F5344CB8AC3E}">
        <p14:creationId xmlns:p14="http://schemas.microsoft.com/office/powerpoint/2010/main" val="45232489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Title + Image (Socc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146">
            <a:extLst>
              <a:ext uri="{FF2B5EF4-FFF2-40B4-BE49-F238E27FC236}">
                <a16:creationId xmlns:a16="http://schemas.microsoft.com/office/drawing/2014/main" id="{18A47D20-D1F7-A046-8D45-7BAF9111C7B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45702" y="2146040"/>
            <a:ext cx="11900596" cy="4378583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99CEB6-FDA8-3B46-BB4E-85949FDE27C8}"/>
              </a:ext>
            </a:extLst>
          </p:cNvPr>
          <p:cNvSpPr txBox="1"/>
          <p:nvPr userDrawn="1"/>
        </p:nvSpPr>
        <p:spPr>
          <a:xfrm>
            <a:off x="13245" y="-470436"/>
            <a:ext cx="12165510" cy="3093154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lv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500" b="1" i="0" spc="0" baseline="0">
                <a:latin typeface="GT America Extended Black" pitchFamily="2" charset="77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A" sz="16700" b="1" i="0" dirty="0">
                <a:solidFill>
                  <a:schemeClr val="tx2"/>
                </a:solidFill>
                <a:latin typeface="GT America Expanded" pitchFamily="2" charset="77"/>
              </a:rPr>
              <a:t>SOCCER</a:t>
            </a:r>
          </a:p>
        </p:txBody>
      </p:sp>
    </p:spTree>
    <p:extLst>
      <p:ext uri="{BB962C8B-B14F-4D97-AF65-F5344CB8AC3E}">
        <p14:creationId xmlns:p14="http://schemas.microsoft.com/office/powerpoint/2010/main" val="34323006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 Slide Title + Image (Socc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146">
            <a:extLst>
              <a:ext uri="{FF2B5EF4-FFF2-40B4-BE49-F238E27FC236}">
                <a16:creationId xmlns:a16="http://schemas.microsoft.com/office/drawing/2014/main" id="{18A47D20-D1F7-A046-8D45-7BAF9111C7B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45702" y="2053884"/>
            <a:ext cx="11900596" cy="4470740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99CEB6-FDA8-3B46-BB4E-85949FDE27C8}"/>
              </a:ext>
            </a:extLst>
          </p:cNvPr>
          <p:cNvSpPr txBox="1"/>
          <p:nvPr userDrawn="1"/>
        </p:nvSpPr>
        <p:spPr>
          <a:xfrm>
            <a:off x="-24077" y="-599510"/>
            <a:ext cx="12165510" cy="3093154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lv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500" b="1" i="0" spc="0" baseline="0">
                <a:latin typeface="GT America Extended Black" pitchFamily="2" charset="77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sz="14400" b="1" i="0" dirty="0">
                <a:solidFill>
                  <a:schemeClr val="tx2"/>
                </a:solidFill>
                <a:latin typeface="GT America Expanded" pitchFamily="2" charset="77"/>
              </a:rPr>
              <a:t>RACQUET</a:t>
            </a:r>
            <a:endParaRPr lang="en-UA" sz="14400" b="1" i="0" dirty="0">
              <a:solidFill>
                <a:schemeClr val="tx2"/>
              </a:solidFill>
              <a:latin typeface="GT America Expand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519675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Title + Image (Gol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146">
            <a:extLst>
              <a:ext uri="{FF2B5EF4-FFF2-40B4-BE49-F238E27FC236}">
                <a16:creationId xmlns:a16="http://schemas.microsoft.com/office/drawing/2014/main" id="{18A47D20-D1F7-A046-8D45-7BAF9111C7B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45702" y="2146040"/>
            <a:ext cx="11900596" cy="4378583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B0750-FB0D-9841-B915-25A7081866F0}"/>
              </a:ext>
            </a:extLst>
          </p:cNvPr>
          <p:cNvSpPr txBox="1"/>
          <p:nvPr userDrawn="1"/>
        </p:nvSpPr>
        <p:spPr>
          <a:xfrm>
            <a:off x="193014" y="-464072"/>
            <a:ext cx="12987851" cy="3093154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lv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500" b="1" i="0" spc="10000" baseline="0">
                <a:latin typeface="GT America Extended Black" pitchFamily="2" charset="77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A" sz="17000" b="1" i="0" dirty="0">
                <a:solidFill>
                  <a:schemeClr val="tx2"/>
                </a:solidFill>
                <a:latin typeface="GT America Expanded" pitchFamily="2" charset="77"/>
              </a:rPr>
              <a:t>GOLF</a:t>
            </a:r>
          </a:p>
        </p:txBody>
      </p:sp>
    </p:spTree>
    <p:extLst>
      <p:ext uri="{BB962C8B-B14F-4D97-AF65-F5344CB8AC3E}">
        <p14:creationId xmlns:p14="http://schemas.microsoft.com/office/powerpoint/2010/main" val="5962468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Title + Image (Basketb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146">
            <a:extLst>
              <a:ext uri="{FF2B5EF4-FFF2-40B4-BE49-F238E27FC236}">
                <a16:creationId xmlns:a16="http://schemas.microsoft.com/office/drawing/2014/main" id="{18A47D20-D1F7-A046-8D45-7BAF9111C7B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45702" y="1490134"/>
            <a:ext cx="11900596" cy="503449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64BFB6-77E8-AE4D-A68E-6BCC321C0B9B}"/>
              </a:ext>
            </a:extLst>
          </p:cNvPr>
          <p:cNvSpPr txBox="1"/>
          <p:nvPr userDrawn="1"/>
        </p:nvSpPr>
        <p:spPr>
          <a:xfrm>
            <a:off x="-105604" y="-153411"/>
            <a:ext cx="12365886" cy="2000548"/>
          </a:xfrm>
          <a:prstGeom prst="rect">
            <a:avLst/>
          </a:prstGeom>
        </p:spPr>
        <p:txBody>
          <a:bodyPr vert="horz" wrap="square" lIns="0" tIns="0" rIns="0" bIns="0" rtlCol="0" anchor="ctr">
            <a:normAutofit fontScale="85000" lnSpcReduction="10000"/>
          </a:bodyPr>
          <a:lstStyle>
            <a:lvl1pPr lv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400" b="1" i="0">
                <a:latin typeface="GT America Extended Black" pitchFamily="2" charset="77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A" b="1" i="0" dirty="0">
                <a:solidFill>
                  <a:schemeClr val="tx2"/>
                </a:solidFill>
                <a:latin typeface="GT America Expanded" pitchFamily="2" charset="77"/>
              </a:rPr>
              <a:t>BASKETBALL</a:t>
            </a:r>
          </a:p>
        </p:txBody>
      </p:sp>
    </p:spTree>
    <p:extLst>
      <p:ext uri="{BB962C8B-B14F-4D97-AF65-F5344CB8AC3E}">
        <p14:creationId xmlns:p14="http://schemas.microsoft.com/office/powerpoint/2010/main" val="16107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+Subhead (Red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548795-38B5-434E-A44E-D5B573201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1" y="3244335"/>
            <a:ext cx="7244340" cy="3693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C53FE20D-2849-AB4D-902A-5B90047242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BAFBAA2-C252-F34B-BF26-FF1966EDD2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33" y="3763132"/>
            <a:ext cx="6388463" cy="254000"/>
          </a:xfrm>
        </p:spPr>
        <p:txBody>
          <a:bodyPr/>
          <a:lstStyle>
            <a:lvl1pPr>
              <a:defRPr sz="1600" b="1" spc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SUBHEAD #2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26BE25-92DB-214F-9DB7-0F056D4D6483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CAE41728-0113-B044-B4A6-ACF10A9559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FFB682-7335-A447-BD97-B32EA88C5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309375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Title + Image (Volleyb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146">
            <a:extLst>
              <a:ext uri="{FF2B5EF4-FFF2-40B4-BE49-F238E27FC236}">
                <a16:creationId xmlns:a16="http://schemas.microsoft.com/office/drawing/2014/main" id="{18A47D20-D1F7-A046-8D45-7BAF9111C7B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45702" y="1490134"/>
            <a:ext cx="11900596" cy="503449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D56234-9B9C-FE47-B141-5B37B6DA740F}"/>
              </a:ext>
            </a:extLst>
          </p:cNvPr>
          <p:cNvSpPr txBox="1"/>
          <p:nvPr userDrawn="1"/>
        </p:nvSpPr>
        <p:spPr>
          <a:xfrm>
            <a:off x="0" y="-167126"/>
            <a:ext cx="12195967" cy="2015936"/>
          </a:xfrm>
          <a:prstGeom prst="rect">
            <a:avLst/>
          </a:prstGeom>
        </p:spPr>
        <p:txBody>
          <a:bodyPr vert="horz" wrap="square" lIns="0" tIns="0" rIns="0" bIns="0" rtlCol="0" anchor="ctr">
            <a:normAutofit fontScale="85000" lnSpcReduction="10000"/>
          </a:bodyPr>
          <a:lstStyle>
            <a:lvl1pPr lv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500" b="1" i="0">
                <a:latin typeface="GT America Extended Black" pitchFamily="2" charset="77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A" b="1" i="0" dirty="0">
                <a:solidFill>
                  <a:schemeClr val="tx2"/>
                </a:solidFill>
                <a:latin typeface="GT America Expanded" pitchFamily="2" charset="77"/>
              </a:rPr>
              <a:t>VOLLEYBALL</a:t>
            </a:r>
          </a:p>
        </p:txBody>
      </p:sp>
    </p:spTree>
    <p:extLst>
      <p:ext uri="{BB962C8B-B14F-4D97-AF65-F5344CB8AC3E}">
        <p14:creationId xmlns:p14="http://schemas.microsoft.com/office/powerpoint/2010/main" val="6898364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Title + Image (Footb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146">
            <a:extLst>
              <a:ext uri="{FF2B5EF4-FFF2-40B4-BE49-F238E27FC236}">
                <a16:creationId xmlns:a16="http://schemas.microsoft.com/office/drawing/2014/main" id="{18A47D20-D1F7-A046-8D45-7BAF9111C7B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45702" y="1772817"/>
            <a:ext cx="11900596" cy="4751808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7D2DE4-59AA-4F43-A6F5-9DD16525635C}"/>
              </a:ext>
            </a:extLst>
          </p:cNvPr>
          <p:cNvSpPr txBox="1"/>
          <p:nvPr userDrawn="1"/>
        </p:nvSpPr>
        <p:spPr>
          <a:xfrm>
            <a:off x="-108235" y="-269563"/>
            <a:ext cx="12333826" cy="2477601"/>
          </a:xfrm>
          <a:prstGeom prst="rect">
            <a:avLst/>
          </a:prstGeom>
        </p:spPr>
        <p:txBody>
          <a:bodyPr vert="horz" wrap="square" lIns="0" tIns="0" rIns="0" bIns="0" rtlCol="0" anchor="ctr">
            <a:normAutofit fontScale="85000" lnSpcReduction="10000"/>
          </a:bodyPr>
          <a:lstStyle>
            <a:lvl1pPr lv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500" b="1" i="0">
                <a:latin typeface="GT America Extended Black" pitchFamily="2" charset="77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A" b="1" i="0" dirty="0">
                <a:solidFill>
                  <a:schemeClr val="tx2"/>
                </a:solidFill>
                <a:latin typeface="GT America Expanded" pitchFamily="2" charset="77"/>
              </a:rPr>
              <a:t>FOOTBALL</a:t>
            </a:r>
          </a:p>
        </p:txBody>
      </p:sp>
    </p:spTree>
    <p:extLst>
      <p:ext uri="{BB962C8B-B14F-4D97-AF65-F5344CB8AC3E}">
        <p14:creationId xmlns:p14="http://schemas.microsoft.com/office/powerpoint/2010/main" val="251143984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Title + Image (Apparel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146">
            <a:extLst>
              <a:ext uri="{FF2B5EF4-FFF2-40B4-BE49-F238E27FC236}">
                <a16:creationId xmlns:a16="http://schemas.microsoft.com/office/drawing/2014/main" id="{18A47D20-D1F7-A046-8D45-7BAF9111C7B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45702" y="1867711"/>
            <a:ext cx="11900596" cy="4656914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7D2DE4-59AA-4F43-A6F5-9DD16525635C}"/>
              </a:ext>
            </a:extLst>
          </p:cNvPr>
          <p:cNvSpPr txBox="1"/>
          <p:nvPr userDrawn="1"/>
        </p:nvSpPr>
        <p:spPr>
          <a:xfrm>
            <a:off x="-70913" y="-308473"/>
            <a:ext cx="12333826" cy="2477601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lv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500" b="1" i="0">
                <a:latin typeface="GT America Extended Black" pitchFamily="2" charset="77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sz="14800" b="1" i="0" dirty="0">
                <a:solidFill>
                  <a:schemeClr val="tx2"/>
                </a:solidFill>
                <a:latin typeface="GT America Expanded" pitchFamily="2" charset="77"/>
              </a:rPr>
              <a:t>APPAREL </a:t>
            </a:r>
            <a:endParaRPr lang="en-UA" sz="14800" b="1" i="0" dirty="0">
              <a:solidFill>
                <a:schemeClr val="tx2"/>
              </a:solidFill>
              <a:latin typeface="GT America Expand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8197338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Title + Image (Apparel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7D2DE4-59AA-4F43-A6F5-9DD16525635C}"/>
              </a:ext>
            </a:extLst>
          </p:cNvPr>
          <p:cNvSpPr txBox="1"/>
          <p:nvPr userDrawn="1"/>
        </p:nvSpPr>
        <p:spPr>
          <a:xfrm>
            <a:off x="145702" y="666750"/>
            <a:ext cx="8239541" cy="61912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500" b="1" i="0">
                <a:latin typeface="GT America Extended Black" pitchFamily="2" charset="77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l">
              <a:lnSpc>
                <a:spcPct val="70000"/>
              </a:lnSpc>
            </a:pPr>
            <a:r>
              <a:rPr lang="en-GB" sz="19900" b="1" i="0" dirty="0">
                <a:solidFill>
                  <a:schemeClr val="tx2"/>
                </a:solidFill>
                <a:latin typeface="GT America Expanded" pitchFamily="2" charset="77"/>
              </a:rPr>
              <a:t>AP</a:t>
            </a:r>
            <a:br>
              <a:rPr lang="en-GB" sz="19900" b="1" i="0" dirty="0">
                <a:solidFill>
                  <a:schemeClr val="tx2"/>
                </a:solidFill>
                <a:latin typeface="GT America Expanded" pitchFamily="2" charset="77"/>
              </a:rPr>
            </a:br>
            <a:r>
              <a:rPr lang="en-GB" sz="19900" b="1" i="0" dirty="0">
                <a:solidFill>
                  <a:schemeClr val="tx2"/>
                </a:solidFill>
                <a:latin typeface="GT America Expanded" pitchFamily="2" charset="77"/>
              </a:rPr>
              <a:t>PAR</a:t>
            </a:r>
            <a:br>
              <a:rPr lang="en-GB" sz="19900" b="1" i="0" dirty="0">
                <a:solidFill>
                  <a:schemeClr val="tx2"/>
                </a:solidFill>
                <a:latin typeface="GT America Expanded" pitchFamily="2" charset="77"/>
              </a:rPr>
            </a:br>
            <a:r>
              <a:rPr lang="en-GB" sz="19900" b="1" i="0" dirty="0">
                <a:solidFill>
                  <a:schemeClr val="tx2"/>
                </a:solidFill>
                <a:latin typeface="GT America Expanded" pitchFamily="2" charset="77"/>
              </a:rPr>
              <a:t>EL </a:t>
            </a:r>
            <a:endParaRPr lang="en-UA" sz="19900" b="1" i="0" dirty="0">
              <a:solidFill>
                <a:schemeClr val="tx2"/>
              </a:solidFill>
              <a:latin typeface="GT America Expanded" pitchFamily="2" charset="77"/>
            </a:endParaRPr>
          </a:p>
        </p:txBody>
      </p:sp>
      <p:sp>
        <p:nvSpPr>
          <p:cNvPr id="7" name="Picture Placeholder 146">
            <a:extLst>
              <a:ext uri="{FF2B5EF4-FFF2-40B4-BE49-F238E27FC236}">
                <a16:creationId xmlns:a16="http://schemas.microsoft.com/office/drawing/2014/main" id="{41620262-8D7C-2646-B429-8C65EAB38938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7568120" y="144476"/>
            <a:ext cx="4473884" cy="6380149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1560160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Title + Image (EvoShield)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146">
            <a:extLst>
              <a:ext uri="{FF2B5EF4-FFF2-40B4-BE49-F238E27FC236}">
                <a16:creationId xmlns:a16="http://schemas.microsoft.com/office/drawing/2014/main" id="{18A47D20-D1F7-A046-8D45-7BAF9111C7B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45702" y="1660849"/>
            <a:ext cx="11900596" cy="4863776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EA4716-ED26-1E4C-9ACE-637190ACEF70}"/>
              </a:ext>
            </a:extLst>
          </p:cNvPr>
          <p:cNvSpPr txBox="1"/>
          <p:nvPr userDrawn="1"/>
        </p:nvSpPr>
        <p:spPr>
          <a:xfrm>
            <a:off x="-174986" y="-236691"/>
            <a:ext cx="12430006" cy="2339102"/>
          </a:xfrm>
          <a:prstGeom prst="rect">
            <a:avLst/>
          </a:prstGeom>
        </p:spPr>
        <p:txBody>
          <a:bodyPr vert="horz" wrap="square" lIns="0" tIns="0" rIns="0" bIns="0" rtlCol="0" anchor="ctr">
            <a:normAutofit fontScale="85000" lnSpcReduction="10000"/>
          </a:bodyPr>
          <a:lstStyle>
            <a:lvl1pPr lv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600" b="1" i="0">
                <a:latin typeface="GT America Extended Black" pitchFamily="2" charset="77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A" sz="14300" b="1" i="0" dirty="0">
                <a:solidFill>
                  <a:schemeClr val="tx2"/>
                </a:solidFill>
                <a:latin typeface="GT America Expanded" pitchFamily="2" charset="77"/>
              </a:rPr>
              <a:t>EVOSHIELD</a:t>
            </a:r>
          </a:p>
        </p:txBody>
      </p:sp>
    </p:spTree>
    <p:extLst>
      <p:ext uri="{BB962C8B-B14F-4D97-AF65-F5344CB8AC3E}">
        <p14:creationId xmlns:p14="http://schemas.microsoft.com/office/powerpoint/2010/main" val="156138903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eak Slide Title + Image (Evoshield)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7D2DE4-59AA-4F43-A6F5-9DD16525635C}"/>
              </a:ext>
            </a:extLst>
          </p:cNvPr>
          <p:cNvSpPr txBox="1"/>
          <p:nvPr userDrawn="1"/>
        </p:nvSpPr>
        <p:spPr>
          <a:xfrm>
            <a:off x="145702" y="666750"/>
            <a:ext cx="8239541" cy="619125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500" b="1" i="0">
                <a:latin typeface="GT America Extended Black" pitchFamily="2" charset="77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l">
              <a:lnSpc>
                <a:spcPct val="70000"/>
              </a:lnSpc>
            </a:pPr>
            <a:r>
              <a:rPr lang="en-GB" sz="19900" b="1" i="0" dirty="0">
                <a:solidFill>
                  <a:schemeClr val="tx2"/>
                </a:solidFill>
                <a:latin typeface="GT America Expanded" pitchFamily="2" charset="77"/>
              </a:rPr>
              <a:t>EVOSHI</a:t>
            </a:r>
            <a:br>
              <a:rPr lang="en-GB" sz="19900" b="1" i="0" dirty="0">
                <a:solidFill>
                  <a:schemeClr val="tx2"/>
                </a:solidFill>
                <a:latin typeface="GT America Expanded" pitchFamily="2" charset="77"/>
              </a:rPr>
            </a:br>
            <a:r>
              <a:rPr lang="en-GB" sz="19900" b="1" i="0" dirty="0">
                <a:solidFill>
                  <a:schemeClr val="tx2"/>
                </a:solidFill>
                <a:latin typeface="GT America Expanded" pitchFamily="2" charset="77"/>
              </a:rPr>
              <a:t>ELD</a:t>
            </a:r>
          </a:p>
        </p:txBody>
      </p:sp>
      <p:sp>
        <p:nvSpPr>
          <p:cNvPr id="7" name="Picture Placeholder 146">
            <a:extLst>
              <a:ext uri="{FF2B5EF4-FFF2-40B4-BE49-F238E27FC236}">
                <a16:creationId xmlns:a16="http://schemas.microsoft.com/office/drawing/2014/main" id="{41620262-8D7C-2646-B429-8C65EAB38938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7568120" y="144476"/>
            <a:ext cx="4473884" cy="6380149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7833459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Title + Image (DeMarin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146">
            <a:extLst>
              <a:ext uri="{FF2B5EF4-FFF2-40B4-BE49-F238E27FC236}">
                <a16:creationId xmlns:a16="http://schemas.microsoft.com/office/drawing/2014/main" id="{18A47D20-D1F7-A046-8D45-7BAF9111C7B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45702" y="1810139"/>
            <a:ext cx="11900596" cy="4714486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7D2DE4-59AA-4F43-A6F5-9DD16525635C}"/>
              </a:ext>
            </a:extLst>
          </p:cNvPr>
          <p:cNvSpPr txBox="1"/>
          <p:nvPr userDrawn="1"/>
        </p:nvSpPr>
        <p:spPr>
          <a:xfrm>
            <a:off x="-334494" y="-313705"/>
            <a:ext cx="12863804" cy="2477601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lv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500" b="1" i="0">
                <a:latin typeface="GT America Extended Black" pitchFamily="2" charset="77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A" sz="14000" b="1" i="0" dirty="0">
                <a:solidFill>
                  <a:schemeClr val="tx2"/>
                </a:solidFill>
                <a:latin typeface="GT America Expanded" pitchFamily="2" charset="77"/>
              </a:rPr>
              <a:t>DE</a:t>
            </a:r>
            <a:r>
              <a:rPr lang="en-UA" sz="2400" b="1" i="0" dirty="0">
                <a:solidFill>
                  <a:schemeClr val="tx2"/>
                </a:solidFill>
                <a:latin typeface="GT America Expanded" pitchFamily="2" charset="77"/>
              </a:rPr>
              <a:t> </a:t>
            </a:r>
            <a:r>
              <a:rPr lang="en-UA" sz="14000" b="1" i="0" dirty="0">
                <a:solidFill>
                  <a:schemeClr val="tx2"/>
                </a:solidFill>
                <a:latin typeface="GT America Expanded" pitchFamily="2" charset="77"/>
              </a:rPr>
              <a:t>MARINI</a:t>
            </a:r>
          </a:p>
        </p:txBody>
      </p:sp>
    </p:spTree>
    <p:extLst>
      <p:ext uri="{BB962C8B-B14F-4D97-AF65-F5344CB8AC3E}">
        <p14:creationId xmlns:p14="http://schemas.microsoft.com/office/powerpoint/2010/main" val="65665560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Title + Image (LouSlug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146">
            <a:extLst>
              <a:ext uri="{FF2B5EF4-FFF2-40B4-BE49-F238E27FC236}">
                <a16:creationId xmlns:a16="http://schemas.microsoft.com/office/drawing/2014/main" id="{18A47D20-D1F7-A046-8D45-7BAF9111C7B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45702" y="1158084"/>
            <a:ext cx="11900596" cy="536654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9F7639-C452-0144-AF0F-2D0DE9086AFF}"/>
              </a:ext>
            </a:extLst>
          </p:cNvPr>
          <p:cNvSpPr txBox="1"/>
          <p:nvPr userDrawn="1"/>
        </p:nvSpPr>
        <p:spPr>
          <a:xfrm>
            <a:off x="-17254" y="-426363"/>
            <a:ext cx="12192001" cy="200054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lv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400" b="1" i="0">
                <a:solidFill>
                  <a:schemeClr val="tx2"/>
                </a:solidFill>
                <a:latin typeface="GT America Extended Black" pitchFamily="2" charset="77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sz="6400" b="1" i="0" dirty="0">
                <a:latin typeface="GT America Expanded" pitchFamily="2" charset="77"/>
              </a:rPr>
              <a:t>LOUISVILLE SLUGGER </a:t>
            </a:r>
            <a:endParaRPr lang="en-UA" sz="6400" b="1" i="0" dirty="0">
              <a:latin typeface="GT America Expand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1670510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Title + Image (ATE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146">
            <a:extLst>
              <a:ext uri="{FF2B5EF4-FFF2-40B4-BE49-F238E27FC236}">
                <a16:creationId xmlns:a16="http://schemas.microsoft.com/office/drawing/2014/main" id="{18A47D20-D1F7-A046-8D45-7BAF9111C7B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45702" y="2092084"/>
            <a:ext cx="11900596" cy="4432540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B0750-FB0D-9841-B915-25A7081866F0}"/>
              </a:ext>
            </a:extLst>
          </p:cNvPr>
          <p:cNvSpPr txBox="1"/>
          <p:nvPr userDrawn="1"/>
        </p:nvSpPr>
        <p:spPr>
          <a:xfrm>
            <a:off x="193014" y="-363423"/>
            <a:ext cx="12987851" cy="3093154"/>
          </a:xfrm>
          <a:prstGeom prst="rect">
            <a:avLst/>
          </a:prstGeom>
        </p:spPr>
        <p:txBody>
          <a:bodyPr vert="horz" wrap="square" lIns="0" tIns="0" rIns="0" bIns="0" rtlCol="0" anchor="ctr">
            <a:normAutofit fontScale="85000" lnSpcReduction="10000"/>
          </a:bodyPr>
          <a:lstStyle>
            <a:lvl1pPr lv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500" b="1" i="0" spc="10000" baseline="0">
                <a:latin typeface="GT America Extended Black" pitchFamily="2" charset="77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A" b="1" i="0" dirty="0">
                <a:solidFill>
                  <a:schemeClr val="tx2"/>
                </a:solidFill>
                <a:latin typeface="GT America Expanded" pitchFamily="2" charset="77"/>
              </a:rPr>
              <a:t>ATEC</a:t>
            </a:r>
          </a:p>
        </p:txBody>
      </p:sp>
    </p:spTree>
    <p:extLst>
      <p:ext uri="{BB962C8B-B14F-4D97-AF65-F5344CB8AC3E}">
        <p14:creationId xmlns:p14="http://schemas.microsoft.com/office/powerpoint/2010/main" val="11500484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2EA4F8-3BFB-3B4B-9E2A-0D604AED4C86}"/>
              </a:ext>
            </a:extLst>
          </p:cNvPr>
          <p:cNvSpPr/>
          <p:nvPr userDrawn="1"/>
        </p:nvSpPr>
        <p:spPr>
          <a:xfrm>
            <a:off x="11066930" y="6435969"/>
            <a:ext cx="901752" cy="42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19B5D1-1C20-A941-88B6-B597AA11F9B4}"/>
              </a:ext>
            </a:extLst>
          </p:cNvPr>
          <p:cNvSpPr/>
          <p:nvPr userDrawn="1"/>
        </p:nvSpPr>
        <p:spPr>
          <a:xfrm>
            <a:off x="146664" y="144477"/>
            <a:ext cx="11898672" cy="65690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2523BEF-272D-D941-9D23-37CAA550D7E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187253" y="2969497"/>
            <a:ext cx="3817494" cy="919006"/>
          </a:xfrm>
          <a:custGeom>
            <a:avLst/>
            <a:gdLst>
              <a:gd name="T0" fmla="*/ 449 w 3549"/>
              <a:gd name="T1" fmla="*/ 592 h 853"/>
              <a:gd name="T2" fmla="*/ 360 w 3549"/>
              <a:gd name="T3" fmla="*/ 39 h 853"/>
              <a:gd name="T4" fmla="*/ 709 w 3549"/>
              <a:gd name="T5" fmla="*/ 666 h 853"/>
              <a:gd name="T6" fmla="*/ 794 w 3549"/>
              <a:gd name="T7" fmla="*/ 175 h 853"/>
              <a:gd name="T8" fmla="*/ 967 w 3549"/>
              <a:gd name="T9" fmla="*/ 39 h 853"/>
              <a:gd name="T10" fmla="*/ 709 w 3549"/>
              <a:gd name="T11" fmla="*/ 843 h 853"/>
              <a:gd name="T12" fmla="*/ 89 w 3549"/>
              <a:gd name="T13" fmla="*/ 586 h 853"/>
              <a:gd name="T14" fmla="*/ 0 w 3549"/>
              <a:gd name="T15" fmla="*/ 39 h 853"/>
              <a:gd name="T16" fmla="*/ 1212 w 3549"/>
              <a:gd name="T17" fmla="*/ 100 h 853"/>
              <a:gd name="T18" fmla="*/ 1337 w 3549"/>
              <a:gd name="T19" fmla="*/ 197 h 853"/>
              <a:gd name="T20" fmla="*/ 1628 w 3549"/>
              <a:gd name="T21" fmla="*/ 388 h 853"/>
              <a:gd name="T22" fmla="*/ 1679 w 3549"/>
              <a:gd name="T23" fmla="*/ 121 h 853"/>
              <a:gd name="T24" fmla="*/ 1707 w 3549"/>
              <a:gd name="T25" fmla="*/ 251 h 853"/>
              <a:gd name="T26" fmla="*/ 1911 w 3549"/>
              <a:gd name="T27" fmla="*/ 588 h 853"/>
              <a:gd name="T28" fmla="*/ 1955 w 3549"/>
              <a:gd name="T29" fmla="*/ 516 h 853"/>
              <a:gd name="T30" fmla="*/ 2007 w 3549"/>
              <a:gd name="T31" fmla="*/ 631 h 853"/>
              <a:gd name="T32" fmla="*/ 1915 w 3549"/>
              <a:gd name="T33" fmla="*/ 681 h 853"/>
              <a:gd name="T34" fmla="*/ 1892 w 3549"/>
              <a:gd name="T35" fmla="*/ 632 h 853"/>
              <a:gd name="T36" fmla="*/ 1103 w 3549"/>
              <a:gd name="T37" fmla="*/ 430 h 853"/>
              <a:gd name="T38" fmla="*/ 1248 w 3549"/>
              <a:gd name="T39" fmla="*/ 839 h 853"/>
              <a:gd name="T40" fmla="*/ 1448 w 3549"/>
              <a:gd name="T41" fmla="*/ 729 h 853"/>
              <a:gd name="T42" fmla="*/ 1608 w 3549"/>
              <a:gd name="T43" fmla="*/ 839 h 853"/>
              <a:gd name="T44" fmla="*/ 1820 w 3549"/>
              <a:gd name="T45" fmla="*/ 737 h 853"/>
              <a:gd name="T46" fmla="*/ 2025 w 3549"/>
              <a:gd name="T47" fmla="*/ 839 h 853"/>
              <a:gd name="T48" fmla="*/ 2174 w 3549"/>
              <a:gd name="T49" fmla="*/ 522 h 853"/>
              <a:gd name="T50" fmla="*/ 2060 w 3549"/>
              <a:gd name="T51" fmla="*/ 310 h 853"/>
              <a:gd name="T52" fmla="*/ 1759 w 3549"/>
              <a:gd name="T53" fmla="*/ 636 h 853"/>
              <a:gd name="T54" fmla="*/ 1654 w 3549"/>
              <a:gd name="T55" fmla="*/ 579 h 853"/>
              <a:gd name="T56" fmla="*/ 1830 w 3549"/>
              <a:gd name="T57" fmla="*/ 184 h 853"/>
              <a:gd name="T58" fmla="*/ 1445 w 3549"/>
              <a:gd name="T59" fmla="*/ 540 h 853"/>
              <a:gd name="T60" fmla="*/ 1308 w 3549"/>
              <a:gd name="T61" fmla="*/ 634 h 853"/>
              <a:gd name="T62" fmla="*/ 1063 w 3549"/>
              <a:gd name="T63" fmla="*/ 403 h 853"/>
              <a:gd name="T64" fmla="*/ 2430 w 3549"/>
              <a:gd name="T65" fmla="*/ 570 h 853"/>
              <a:gd name="T66" fmla="*/ 2494 w 3549"/>
              <a:gd name="T67" fmla="*/ 439 h 853"/>
              <a:gd name="T68" fmla="*/ 2559 w 3549"/>
              <a:gd name="T69" fmla="*/ 569 h 853"/>
              <a:gd name="T70" fmla="*/ 2495 w 3549"/>
              <a:gd name="T71" fmla="*/ 701 h 853"/>
              <a:gd name="T72" fmla="*/ 2313 w 3549"/>
              <a:gd name="T73" fmla="*/ 771 h 853"/>
              <a:gd name="T74" fmla="*/ 2763 w 3549"/>
              <a:gd name="T75" fmla="*/ 578 h 853"/>
              <a:gd name="T76" fmla="*/ 2799 w 3549"/>
              <a:gd name="T77" fmla="*/ 489 h 853"/>
              <a:gd name="T78" fmla="*/ 3027 w 3549"/>
              <a:gd name="T79" fmla="*/ 835 h 853"/>
              <a:gd name="T80" fmla="*/ 3140 w 3549"/>
              <a:gd name="T81" fmla="*/ 520 h 853"/>
              <a:gd name="T82" fmla="*/ 3405 w 3549"/>
              <a:gd name="T83" fmla="*/ 835 h 853"/>
              <a:gd name="T84" fmla="*/ 3343 w 3549"/>
              <a:gd name="T85" fmla="*/ 710 h 853"/>
              <a:gd name="T86" fmla="*/ 3204 w 3549"/>
              <a:gd name="T87" fmla="*/ 298 h 853"/>
              <a:gd name="T88" fmla="*/ 3011 w 3549"/>
              <a:gd name="T89" fmla="*/ 382 h 853"/>
              <a:gd name="T90" fmla="*/ 2786 w 3549"/>
              <a:gd name="T91" fmla="*/ 343 h 853"/>
              <a:gd name="T92" fmla="*/ 2680 w 3549"/>
              <a:gd name="T93" fmla="*/ 369 h 853"/>
              <a:gd name="T94" fmla="*/ 2226 w 3549"/>
              <a:gd name="T95" fmla="*/ 569 h 853"/>
              <a:gd name="T96" fmla="*/ 3496 w 3549"/>
              <a:gd name="T97" fmla="*/ 766 h 853"/>
              <a:gd name="T98" fmla="*/ 3495 w 3549"/>
              <a:gd name="T99" fmla="*/ 785 h 853"/>
              <a:gd name="T100" fmla="*/ 3474 w 3549"/>
              <a:gd name="T101" fmla="*/ 758 h 853"/>
              <a:gd name="T102" fmla="*/ 3503 w 3549"/>
              <a:gd name="T103" fmla="*/ 793 h 853"/>
              <a:gd name="T104" fmla="*/ 3494 w 3549"/>
              <a:gd name="T105" fmla="*/ 793 h 853"/>
              <a:gd name="T106" fmla="*/ 3495 w 3549"/>
              <a:gd name="T107" fmla="*/ 843 h 853"/>
              <a:gd name="T108" fmla="*/ 3549 w 3549"/>
              <a:gd name="T109" fmla="*/ 789 h 853"/>
              <a:gd name="T110" fmla="*/ 3495 w 3549"/>
              <a:gd name="T111" fmla="*/ 834 h 853"/>
              <a:gd name="T112" fmla="*/ 3451 w 3549"/>
              <a:gd name="T113" fmla="*/ 789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549" h="853">
                <a:moveTo>
                  <a:pt x="300" y="592"/>
                </a:moveTo>
                <a:cubicBezTo>
                  <a:pt x="300" y="666"/>
                  <a:pt x="374" y="666"/>
                  <a:pt x="374" y="666"/>
                </a:cubicBezTo>
                <a:cubicBezTo>
                  <a:pt x="449" y="666"/>
                  <a:pt x="449" y="592"/>
                  <a:pt x="449" y="592"/>
                </a:cubicBezTo>
                <a:cubicBezTo>
                  <a:pt x="449" y="175"/>
                  <a:pt x="449" y="175"/>
                  <a:pt x="449" y="175"/>
                </a:cubicBezTo>
                <a:cubicBezTo>
                  <a:pt x="360" y="175"/>
                  <a:pt x="360" y="175"/>
                  <a:pt x="360" y="175"/>
                </a:cubicBezTo>
                <a:cubicBezTo>
                  <a:pt x="360" y="39"/>
                  <a:pt x="360" y="39"/>
                  <a:pt x="360" y="39"/>
                </a:cubicBezTo>
                <a:cubicBezTo>
                  <a:pt x="660" y="39"/>
                  <a:pt x="660" y="39"/>
                  <a:pt x="660" y="39"/>
                </a:cubicBezTo>
                <a:cubicBezTo>
                  <a:pt x="660" y="602"/>
                  <a:pt x="660" y="602"/>
                  <a:pt x="660" y="602"/>
                </a:cubicBezTo>
                <a:cubicBezTo>
                  <a:pt x="658" y="664"/>
                  <a:pt x="709" y="666"/>
                  <a:pt x="709" y="666"/>
                </a:cubicBezTo>
                <a:cubicBezTo>
                  <a:pt x="767" y="666"/>
                  <a:pt x="794" y="602"/>
                  <a:pt x="794" y="602"/>
                </a:cubicBezTo>
                <a:cubicBezTo>
                  <a:pt x="837" y="513"/>
                  <a:pt x="833" y="428"/>
                  <a:pt x="833" y="428"/>
                </a:cubicBezTo>
                <a:cubicBezTo>
                  <a:pt x="833" y="286"/>
                  <a:pt x="794" y="175"/>
                  <a:pt x="794" y="175"/>
                </a:cubicBezTo>
                <a:cubicBezTo>
                  <a:pt x="720" y="175"/>
                  <a:pt x="720" y="175"/>
                  <a:pt x="720" y="175"/>
                </a:cubicBezTo>
                <a:cubicBezTo>
                  <a:pt x="720" y="39"/>
                  <a:pt x="720" y="39"/>
                  <a:pt x="720" y="39"/>
                </a:cubicBezTo>
                <a:cubicBezTo>
                  <a:pt x="967" y="39"/>
                  <a:pt x="967" y="39"/>
                  <a:pt x="967" y="39"/>
                </a:cubicBezTo>
                <a:cubicBezTo>
                  <a:pt x="1020" y="170"/>
                  <a:pt x="1024" y="394"/>
                  <a:pt x="1024" y="394"/>
                </a:cubicBezTo>
                <a:cubicBezTo>
                  <a:pt x="1026" y="693"/>
                  <a:pt x="882" y="789"/>
                  <a:pt x="882" y="789"/>
                </a:cubicBezTo>
                <a:cubicBezTo>
                  <a:pt x="812" y="853"/>
                  <a:pt x="709" y="843"/>
                  <a:pt x="709" y="843"/>
                </a:cubicBezTo>
                <a:cubicBezTo>
                  <a:pt x="600" y="843"/>
                  <a:pt x="543" y="750"/>
                  <a:pt x="543" y="750"/>
                </a:cubicBezTo>
                <a:cubicBezTo>
                  <a:pt x="475" y="845"/>
                  <a:pt x="360" y="843"/>
                  <a:pt x="360" y="843"/>
                </a:cubicBezTo>
                <a:cubicBezTo>
                  <a:pt x="89" y="843"/>
                  <a:pt x="89" y="586"/>
                  <a:pt x="89" y="586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39"/>
                  <a:pt x="0" y="39"/>
                  <a:pt x="0" y="39"/>
                </a:cubicBezTo>
                <a:cubicBezTo>
                  <a:pt x="300" y="39"/>
                  <a:pt x="300" y="39"/>
                  <a:pt x="300" y="39"/>
                </a:cubicBezTo>
                <a:lnTo>
                  <a:pt x="300" y="592"/>
                </a:lnTo>
                <a:close/>
                <a:moveTo>
                  <a:pt x="1212" y="100"/>
                </a:moveTo>
                <a:cubicBezTo>
                  <a:pt x="1085" y="100"/>
                  <a:pt x="1086" y="197"/>
                  <a:pt x="1086" y="197"/>
                </a:cubicBezTo>
                <a:cubicBezTo>
                  <a:pt x="1086" y="293"/>
                  <a:pt x="1212" y="293"/>
                  <a:pt x="1212" y="293"/>
                </a:cubicBezTo>
                <a:cubicBezTo>
                  <a:pt x="1337" y="293"/>
                  <a:pt x="1337" y="197"/>
                  <a:pt x="1337" y="197"/>
                </a:cubicBezTo>
                <a:cubicBezTo>
                  <a:pt x="1337" y="100"/>
                  <a:pt x="1212" y="100"/>
                  <a:pt x="1212" y="100"/>
                </a:cubicBezTo>
                <a:moveTo>
                  <a:pt x="1637" y="405"/>
                </a:moveTo>
                <a:cubicBezTo>
                  <a:pt x="1637" y="405"/>
                  <a:pt x="1628" y="413"/>
                  <a:pt x="1628" y="388"/>
                </a:cubicBezTo>
                <a:cubicBezTo>
                  <a:pt x="1628" y="215"/>
                  <a:pt x="1628" y="215"/>
                  <a:pt x="1628" y="215"/>
                </a:cubicBezTo>
                <a:cubicBezTo>
                  <a:pt x="1628" y="215"/>
                  <a:pt x="1628" y="172"/>
                  <a:pt x="1643" y="148"/>
                </a:cubicBezTo>
                <a:cubicBezTo>
                  <a:pt x="1643" y="148"/>
                  <a:pt x="1659" y="121"/>
                  <a:pt x="1679" y="121"/>
                </a:cubicBezTo>
                <a:cubicBezTo>
                  <a:pt x="1679" y="121"/>
                  <a:pt x="1696" y="120"/>
                  <a:pt x="1707" y="143"/>
                </a:cubicBezTo>
                <a:cubicBezTo>
                  <a:pt x="1707" y="143"/>
                  <a:pt x="1716" y="165"/>
                  <a:pt x="1716" y="189"/>
                </a:cubicBezTo>
                <a:cubicBezTo>
                  <a:pt x="1716" y="189"/>
                  <a:pt x="1715" y="225"/>
                  <a:pt x="1707" y="251"/>
                </a:cubicBezTo>
                <a:cubicBezTo>
                  <a:pt x="1707" y="251"/>
                  <a:pt x="1680" y="345"/>
                  <a:pt x="1645" y="395"/>
                </a:cubicBezTo>
                <a:cubicBezTo>
                  <a:pt x="1645" y="395"/>
                  <a:pt x="1641" y="402"/>
                  <a:pt x="1637" y="405"/>
                </a:cubicBezTo>
                <a:moveTo>
                  <a:pt x="1911" y="588"/>
                </a:moveTo>
                <a:cubicBezTo>
                  <a:pt x="1911" y="588"/>
                  <a:pt x="1924" y="560"/>
                  <a:pt x="1938" y="518"/>
                </a:cubicBezTo>
                <a:cubicBezTo>
                  <a:pt x="1938" y="518"/>
                  <a:pt x="1942" y="507"/>
                  <a:pt x="1946" y="507"/>
                </a:cubicBezTo>
                <a:cubicBezTo>
                  <a:pt x="1946" y="507"/>
                  <a:pt x="1950" y="505"/>
                  <a:pt x="1955" y="516"/>
                </a:cubicBezTo>
                <a:cubicBezTo>
                  <a:pt x="1955" y="516"/>
                  <a:pt x="1964" y="536"/>
                  <a:pt x="1973" y="551"/>
                </a:cubicBezTo>
                <a:cubicBezTo>
                  <a:pt x="1973" y="551"/>
                  <a:pt x="1989" y="581"/>
                  <a:pt x="1997" y="598"/>
                </a:cubicBezTo>
                <a:cubicBezTo>
                  <a:pt x="1997" y="598"/>
                  <a:pt x="2007" y="617"/>
                  <a:pt x="2007" y="631"/>
                </a:cubicBezTo>
                <a:cubicBezTo>
                  <a:pt x="2007" y="631"/>
                  <a:pt x="2007" y="652"/>
                  <a:pt x="1993" y="671"/>
                </a:cubicBezTo>
                <a:cubicBezTo>
                  <a:pt x="1993" y="671"/>
                  <a:pt x="1980" y="693"/>
                  <a:pt x="1952" y="693"/>
                </a:cubicBezTo>
                <a:cubicBezTo>
                  <a:pt x="1952" y="693"/>
                  <a:pt x="1929" y="693"/>
                  <a:pt x="1915" y="681"/>
                </a:cubicBezTo>
                <a:cubicBezTo>
                  <a:pt x="1915" y="681"/>
                  <a:pt x="1901" y="673"/>
                  <a:pt x="1892" y="658"/>
                </a:cubicBezTo>
                <a:cubicBezTo>
                  <a:pt x="1892" y="658"/>
                  <a:pt x="1888" y="652"/>
                  <a:pt x="1887" y="645"/>
                </a:cubicBezTo>
                <a:cubicBezTo>
                  <a:pt x="1887" y="645"/>
                  <a:pt x="1888" y="638"/>
                  <a:pt x="1892" y="632"/>
                </a:cubicBezTo>
                <a:cubicBezTo>
                  <a:pt x="1892" y="632"/>
                  <a:pt x="1903" y="609"/>
                  <a:pt x="1911" y="588"/>
                </a:cubicBezTo>
                <a:moveTo>
                  <a:pt x="1063" y="403"/>
                </a:moveTo>
                <a:cubicBezTo>
                  <a:pt x="1105" y="403"/>
                  <a:pt x="1103" y="430"/>
                  <a:pt x="1103" y="430"/>
                </a:cubicBezTo>
                <a:cubicBezTo>
                  <a:pt x="1103" y="714"/>
                  <a:pt x="1103" y="714"/>
                  <a:pt x="1103" y="714"/>
                </a:cubicBezTo>
                <a:cubicBezTo>
                  <a:pt x="1103" y="768"/>
                  <a:pt x="1143" y="803"/>
                  <a:pt x="1143" y="803"/>
                </a:cubicBezTo>
                <a:cubicBezTo>
                  <a:pt x="1179" y="840"/>
                  <a:pt x="1248" y="839"/>
                  <a:pt x="1248" y="839"/>
                </a:cubicBezTo>
                <a:cubicBezTo>
                  <a:pt x="1324" y="839"/>
                  <a:pt x="1367" y="799"/>
                  <a:pt x="1367" y="799"/>
                </a:cubicBezTo>
                <a:cubicBezTo>
                  <a:pt x="1407" y="772"/>
                  <a:pt x="1439" y="734"/>
                  <a:pt x="1439" y="734"/>
                </a:cubicBezTo>
                <a:cubicBezTo>
                  <a:pt x="1443" y="730"/>
                  <a:pt x="1448" y="729"/>
                  <a:pt x="1448" y="729"/>
                </a:cubicBezTo>
                <a:cubicBezTo>
                  <a:pt x="1454" y="729"/>
                  <a:pt x="1456" y="735"/>
                  <a:pt x="1456" y="735"/>
                </a:cubicBezTo>
                <a:cubicBezTo>
                  <a:pt x="1463" y="770"/>
                  <a:pt x="1499" y="799"/>
                  <a:pt x="1499" y="799"/>
                </a:cubicBezTo>
                <a:cubicBezTo>
                  <a:pt x="1540" y="839"/>
                  <a:pt x="1608" y="839"/>
                  <a:pt x="1608" y="839"/>
                </a:cubicBezTo>
                <a:cubicBezTo>
                  <a:pt x="1683" y="839"/>
                  <a:pt x="1735" y="802"/>
                  <a:pt x="1735" y="802"/>
                </a:cubicBezTo>
                <a:cubicBezTo>
                  <a:pt x="1773" y="780"/>
                  <a:pt x="1810" y="741"/>
                  <a:pt x="1810" y="741"/>
                </a:cubicBezTo>
                <a:cubicBezTo>
                  <a:pt x="1814" y="737"/>
                  <a:pt x="1820" y="737"/>
                  <a:pt x="1820" y="737"/>
                </a:cubicBezTo>
                <a:cubicBezTo>
                  <a:pt x="1827" y="737"/>
                  <a:pt x="1830" y="741"/>
                  <a:pt x="1830" y="741"/>
                </a:cubicBezTo>
                <a:cubicBezTo>
                  <a:pt x="1857" y="778"/>
                  <a:pt x="1919" y="811"/>
                  <a:pt x="1919" y="811"/>
                </a:cubicBezTo>
                <a:cubicBezTo>
                  <a:pt x="1969" y="839"/>
                  <a:pt x="2025" y="839"/>
                  <a:pt x="2025" y="839"/>
                </a:cubicBezTo>
                <a:cubicBezTo>
                  <a:pt x="2107" y="839"/>
                  <a:pt x="2162" y="770"/>
                  <a:pt x="2162" y="770"/>
                </a:cubicBezTo>
                <a:cubicBezTo>
                  <a:pt x="2211" y="721"/>
                  <a:pt x="2212" y="650"/>
                  <a:pt x="2212" y="650"/>
                </a:cubicBezTo>
                <a:cubicBezTo>
                  <a:pt x="2212" y="579"/>
                  <a:pt x="2174" y="522"/>
                  <a:pt x="2174" y="522"/>
                </a:cubicBezTo>
                <a:cubicBezTo>
                  <a:pt x="2159" y="495"/>
                  <a:pt x="2108" y="423"/>
                  <a:pt x="2108" y="423"/>
                </a:cubicBezTo>
                <a:cubicBezTo>
                  <a:pt x="2073" y="374"/>
                  <a:pt x="2066" y="346"/>
                  <a:pt x="2066" y="346"/>
                </a:cubicBezTo>
                <a:cubicBezTo>
                  <a:pt x="2061" y="328"/>
                  <a:pt x="2060" y="310"/>
                  <a:pt x="2060" y="310"/>
                </a:cubicBezTo>
                <a:cubicBezTo>
                  <a:pt x="1880" y="310"/>
                  <a:pt x="1880" y="310"/>
                  <a:pt x="1880" y="310"/>
                </a:cubicBezTo>
                <a:cubicBezTo>
                  <a:pt x="1878" y="421"/>
                  <a:pt x="1836" y="513"/>
                  <a:pt x="1836" y="513"/>
                </a:cubicBezTo>
                <a:cubicBezTo>
                  <a:pt x="1809" y="589"/>
                  <a:pt x="1759" y="636"/>
                  <a:pt x="1759" y="636"/>
                </a:cubicBezTo>
                <a:cubicBezTo>
                  <a:pt x="1725" y="673"/>
                  <a:pt x="1682" y="674"/>
                  <a:pt x="1682" y="674"/>
                </a:cubicBezTo>
                <a:cubicBezTo>
                  <a:pt x="1632" y="674"/>
                  <a:pt x="1635" y="628"/>
                  <a:pt x="1635" y="628"/>
                </a:cubicBezTo>
                <a:cubicBezTo>
                  <a:pt x="1635" y="600"/>
                  <a:pt x="1654" y="579"/>
                  <a:pt x="1654" y="579"/>
                </a:cubicBezTo>
                <a:cubicBezTo>
                  <a:pt x="1679" y="544"/>
                  <a:pt x="1705" y="503"/>
                  <a:pt x="1705" y="503"/>
                </a:cubicBezTo>
                <a:cubicBezTo>
                  <a:pt x="1739" y="451"/>
                  <a:pt x="1770" y="394"/>
                  <a:pt x="1770" y="394"/>
                </a:cubicBezTo>
                <a:cubicBezTo>
                  <a:pt x="1840" y="270"/>
                  <a:pt x="1830" y="184"/>
                  <a:pt x="1830" y="184"/>
                </a:cubicBezTo>
                <a:cubicBezTo>
                  <a:pt x="1830" y="0"/>
                  <a:pt x="1641" y="6"/>
                  <a:pt x="1641" y="6"/>
                </a:cubicBezTo>
                <a:cubicBezTo>
                  <a:pt x="1450" y="6"/>
                  <a:pt x="1445" y="148"/>
                  <a:pt x="1445" y="148"/>
                </a:cubicBezTo>
                <a:cubicBezTo>
                  <a:pt x="1445" y="540"/>
                  <a:pt x="1445" y="540"/>
                  <a:pt x="1445" y="540"/>
                </a:cubicBezTo>
                <a:cubicBezTo>
                  <a:pt x="1445" y="579"/>
                  <a:pt x="1408" y="626"/>
                  <a:pt x="1408" y="626"/>
                </a:cubicBezTo>
                <a:cubicBezTo>
                  <a:pt x="1384" y="666"/>
                  <a:pt x="1342" y="671"/>
                  <a:pt x="1342" y="671"/>
                </a:cubicBezTo>
                <a:cubicBezTo>
                  <a:pt x="1308" y="671"/>
                  <a:pt x="1308" y="634"/>
                  <a:pt x="1308" y="634"/>
                </a:cubicBezTo>
                <a:cubicBezTo>
                  <a:pt x="1308" y="310"/>
                  <a:pt x="1308" y="310"/>
                  <a:pt x="1308" y="310"/>
                </a:cubicBezTo>
                <a:cubicBezTo>
                  <a:pt x="1063" y="310"/>
                  <a:pt x="1063" y="310"/>
                  <a:pt x="1063" y="310"/>
                </a:cubicBezTo>
                <a:lnTo>
                  <a:pt x="1063" y="403"/>
                </a:lnTo>
                <a:close/>
                <a:moveTo>
                  <a:pt x="2494" y="701"/>
                </a:moveTo>
                <a:cubicBezTo>
                  <a:pt x="2494" y="701"/>
                  <a:pt x="2460" y="702"/>
                  <a:pt x="2448" y="676"/>
                </a:cubicBezTo>
                <a:cubicBezTo>
                  <a:pt x="2448" y="676"/>
                  <a:pt x="2433" y="648"/>
                  <a:pt x="2430" y="570"/>
                </a:cubicBezTo>
                <a:cubicBezTo>
                  <a:pt x="2430" y="569"/>
                  <a:pt x="2430" y="569"/>
                  <a:pt x="2430" y="569"/>
                </a:cubicBezTo>
                <a:cubicBezTo>
                  <a:pt x="2433" y="491"/>
                  <a:pt x="2448" y="463"/>
                  <a:pt x="2448" y="463"/>
                </a:cubicBezTo>
                <a:cubicBezTo>
                  <a:pt x="2460" y="437"/>
                  <a:pt x="2494" y="439"/>
                  <a:pt x="2494" y="439"/>
                </a:cubicBezTo>
                <a:cubicBezTo>
                  <a:pt x="2495" y="439"/>
                  <a:pt x="2495" y="439"/>
                  <a:pt x="2495" y="439"/>
                </a:cubicBezTo>
                <a:cubicBezTo>
                  <a:pt x="2495" y="439"/>
                  <a:pt x="2529" y="437"/>
                  <a:pt x="2541" y="463"/>
                </a:cubicBezTo>
                <a:cubicBezTo>
                  <a:pt x="2541" y="463"/>
                  <a:pt x="2556" y="491"/>
                  <a:pt x="2559" y="569"/>
                </a:cubicBezTo>
                <a:cubicBezTo>
                  <a:pt x="2559" y="570"/>
                  <a:pt x="2559" y="570"/>
                  <a:pt x="2559" y="570"/>
                </a:cubicBezTo>
                <a:cubicBezTo>
                  <a:pt x="2556" y="648"/>
                  <a:pt x="2541" y="676"/>
                  <a:pt x="2541" y="676"/>
                </a:cubicBezTo>
                <a:cubicBezTo>
                  <a:pt x="2529" y="702"/>
                  <a:pt x="2495" y="701"/>
                  <a:pt x="2495" y="701"/>
                </a:cubicBezTo>
                <a:lnTo>
                  <a:pt x="2494" y="701"/>
                </a:lnTo>
                <a:close/>
                <a:moveTo>
                  <a:pt x="2226" y="569"/>
                </a:moveTo>
                <a:cubicBezTo>
                  <a:pt x="2226" y="700"/>
                  <a:pt x="2313" y="771"/>
                  <a:pt x="2313" y="771"/>
                </a:cubicBezTo>
                <a:cubicBezTo>
                  <a:pt x="2381" y="839"/>
                  <a:pt x="2499" y="839"/>
                  <a:pt x="2499" y="839"/>
                </a:cubicBezTo>
                <a:cubicBezTo>
                  <a:pt x="2619" y="839"/>
                  <a:pt x="2690" y="762"/>
                  <a:pt x="2690" y="762"/>
                </a:cubicBezTo>
                <a:cubicBezTo>
                  <a:pt x="2764" y="694"/>
                  <a:pt x="2763" y="578"/>
                  <a:pt x="2763" y="578"/>
                </a:cubicBezTo>
                <a:cubicBezTo>
                  <a:pt x="2763" y="553"/>
                  <a:pt x="2759" y="531"/>
                  <a:pt x="2759" y="531"/>
                </a:cubicBezTo>
                <a:cubicBezTo>
                  <a:pt x="2754" y="517"/>
                  <a:pt x="2764" y="508"/>
                  <a:pt x="2764" y="508"/>
                </a:cubicBezTo>
                <a:cubicBezTo>
                  <a:pt x="2777" y="492"/>
                  <a:pt x="2799" y="489"/>
                  <a:pt x="2799" y="489"/>
                </a:cubicBezTo>
                <a:cubicBezTo>
                  <a:pt x="2822" y="489"/>
                  <a:pt x="2823" y="519"/>
                  <a:pt x="2823" y="519"/>
                </a:cubicBezTo>
                <a:cubicBezTo>
                  <a:pt x="2823" y="835"/>
                  <a:pt x="2823" y="835"/>
                  <a:pt x="2823" y="835"/>
                </a:cubicBezTo>
                <a:cubicBezTo>
                  <a:pt x="3027" y="835"/>
                  <a:pt x="3027" y="835"/>
                  <a:pt x="3027" y="835"/>
                </a:cubicBezTo>
                <a:cubicBezTo>
                  <a:pt x="3027" y="527"/>
                  <a:pt x="3027" y="527"/>
                  <a:pt x="3027" y="527"/>
                </a:cubicBezTo>
                <a:cubicBezTo>
                  <a:pt x="3027" y="478"/>
                  <a:pt x="3086" y="477"/>
                  <a:pt x="3086" y="477"/>
                </a:cubicBezTo>
                <a:cubicBezTo>
                  <a:pt x="3140" y="477"/>
                  <a:pt x="3140" y="520"/>
                  <a:pt x="3140" y="520"/>
                </a:cubicBezTo>
                <a:cubicBezTo>
                  <a:pt x="3140" y="725"/>
                  <a:pt x="3140" y="725"/>
                  <a:pt x="3140" y="725"/>
                </a:cubicBezTo>
                <a:cubicBezTo>
                  <a:pt x="3140" y="834"/>
                  <a:pt x="3239" y="835"/>
                  <a:pt x="3239" y="835"/>
                </a:cubicBezTo>
                <a:cubicBezTo>
                  <a:pt x="3405" y="835"/>
                  <a:pt x="3405" y="835"/>
                  <a:pt x="3405" y="835"/>
                </a:cubicBezTo>
                <a:cubicBezTo>
                  <a:pt x="3405" y="746"/>
                  <a:pt x="3405" y="746"/>
                  <a:pt x="3405" y="746"/>
                </a:cubicBezTo>
                <a:cubicBezTo>
                  <a:pt x="3374" y="746"/>
                  <a:pt x="3374" y="746"/>
                  <a:pt x="3374" y="746"/>
                </a:cubicBezTo>
                <a:cubicBezTo>
                  <a:pt x="3343" y="745"/>
                  <a:pt x="3343" y="710"/>
                  <a:pt x="3343" y="710"/>
                </a:cubicBezTo>
                <a:cubicBezTo>
                  <a:pt x="3343" y="424"/>
                  <a:pt x="3343" y="424"/>
                  <a:pt x="3343" y="424"/>
                </a:cubicBezTo>
                <a:cubicBezTo>
                  <a:pt x="3343" y="369"/>
                  <a:pt x="3293" y="329"/>
                  <a:pt x="3293" y="329"/>
                </a:cubicBezTo>
                <a:cubicBezTo>
                  <a:pt x="3264" y="300"/>
                  <a:pt x="3204" y="298"/>
                  <a:pt x="3204" y="298"/>
                </a:cubicBezTo>
                <a:cubicBezTo>
                  <a:pt x="3135" y="298"/>
                  <a:pt x="3087" y="335"/>
                  <a:pt x="3087" y="335"/>
                </a:cubicBezTo>
                <a:cubicBezTo>
                  <a:pt x="3057" y="356"/>
                  <a:pt x="3032" y="383"/>
                  <a:pt x="3032" y="383"/>
                </a:cubicBezTo>
                <a:cubicBezTo>
                  <a:pt x="3019" y="396"/>
                  <a:pt x="3011" y="382"/>
                  <a:pt x="3011" y="382"/>
                </a:cubicBezTo>
                <a:cubicBezTo>
                  <a:pt x="2996" y="350"/>
                  <a:pt x="2965" y="325"/>
                  <a:pt x="2965" y="325"/>
                </a:cubicBezTo>
                <a:cubicBezTo>
                  <a:pt x="2939" y="300"/>
                  <a:pt x="2893" y="301"/>
                  <a:pt x="2893" y="301"/>
                </a:cubicBezTo>
                <a:cubicBezTo>
                  <a:pt x="2836" y="301"/>
                  <a:pt x="2786" y="343"/>
                  <a:pt x="2786" y="343"/>
                </a:cubicBezTo>
                <a:cubicBezTo>
                  <a:pt x="2761" y="360"/>
                  <a:pt x="2723" y="404"/>
                  <a:pt x="2723" y="404"/>
                </a:cubicBezTo>
                <a:cubicBezTo>
                  <a:pt x="2717" y="411"/>
                  <a:pt x="2710" y="403"/>
                  <a:pt x="2710" y="403"/>
                </a:cubicBezTo>
                <a:cubicBezTo>
                  <a:pt x="2700" y="387"/>
                  <a:pt x="2680" y="369"/>
                  <a:pt x="2680" y="369"/>
                </a:cubicBezTo>
                <a:cubicBezTo>
                  <a:pt x="2616" y="303"/>
                  <a:pt x="2498" y="302"/>
                  <a:pt x="2498" y="302"/>
                </a:cubicBezTo>
                <a:cubicBezTo>
                  <a:pt x="2380" y="302"/>
                  <a:pt x="2306" y="376"/>
                  <a:pt x="2306" y="376"/>
                </a:cubicBezTo>
                <a:cubicBezTo>
                  <a:pt x="2230" y="442"/>
                  <a:pt x="2226" y="569"/>
                  <a:pt x="2226" y="569"/>
                </a:cubicBezTo>
                <a:moveTo>
                  <a:pt x="3495" y="785"/>
                </a:moveTo>
                <a:cubicBezTo>
                  <a:pt x="3503" y="785"/>
                  <a:pt x="3510" y="785"/>
                  <a:pt x="3510" y="775"/>
                </a:cubicBezTo>
                <a:cubicBezTo>
                  <a:pt x="3510" y="767"/>
                  <a:pt x="3503" y="766"/>
                  <a:pt x="3496" y="766"/>
                </a:cubicBezTo>
                <a:cubicBezTo>
                  <a:pt x="3483" y="766"/>
                  <a:pt x="3483" y="766"/>
                  <a:pt x="3483" y="766"/>
                </a:cubicBezTo>
                <a:cubicBezTo>
                  <a:pt x="3483" y="785"/>
                  <a:pt x="3483" y="785"/>
                  <a:pt x="3483" y="785"/>
                </a:cubicBezTo>
                <a:lnTo>
                  <a:pt x="3495" y="785"/>
                </a:lnTo>
                <a:close/>
                <a:moveTo>
                  <a:pt x="3483" y="820"/>
                </a:moveTo>
                <a:cubicBezTo>
                  <a:pt x="3474" y="820"/>
                  <a:pt x="3474" y="820"/>
                  <a:pt x="3474" y="820"/>
                </a:cubicBezTo>
                <a:cubicBezTo>
                  <a:pt x="3474" y="758"/>
                  <a:pt x="3474" y="758"/>
                  <a:pt x="3474" y="758"/>
                </a:cubicBezTo>
                <a:cubicBezTo>
                  <a:pt x="3498" y="758"/>
                  <a:pt x="3498" y="758"/>
                  <a:pt x="3498" y="758"/>
                </a:cubicBezTo>
                <a:cubicBezTo>
                  <a:pt x="3512" y="758"/>
                  <a:pt x="3519" y="764"/>
                  <a:pt x="3519" y="776"/>
                </a:cubicBezTo>
                <a:cubicBezTo>
                  <a:pt x="3519" y="787"/>
                  <a:pt x="3513" y="792"/>
                  <a:pt x="3503" y="793"/>
                </a:cubicBezTo>
                <a:cubicBezTo>
                  <a:pt x="3521" y="820"/>
                  <a:pt x="3521" y="820"/>
                  <a:pt x="3521" y="820"/>
                </a:cubicBezTo>
                <a:cubicBezTo>
                  <a:pt x="3511" y="820"/>
                  <a:pt x="3511" y="820"/>
                  <a:pt x="3511" y="820"/>
                </a:cubicBezTo>
                <a:cubicBezTo>
                  <a:pt x="3494" y="793"/>
                  <a:pt x="3494" y="793"/>
                  <a:pt x="3494" y="793"/>
                </a:cubicBezTo>
                <a:cubicBezTo>
                  <a:pt x="3483" y="793"/>
                  <a:pt x="3483" y="793"/>
                  <a:pt x="3483" y="793"/>
                </a:cubicBezTo>
                <a:lnTo>
                  <a:pt x="3483" y="820"/>
                </a:lnTo>
                <a:close/>
                <a:moveTo>
                  <a:pt x="3495" y="843"/>
                </a:moveTo>
                <a:cubicBezTo>
                  <a:pt x="3465" y="843"/>
                  <a:pt x="3440" y="820"/>
                  <a:pt x="3440" y="789"/>
                </a:cubicBezTo>
                <a:cubicBezTo>
                  <a:pt x="3440" y="758"/>
                  <a:pt x="3465" y="736"/>
                  <a:pt x="3495" y="736"/>
                </a:cubicBezTo>
                <a:cubicBezTo>
                  <a:pt x="3524" y="736"/>
                  <a:pt x="3549" y="758"/>
                  <a:pt x="3549" y="789"/>
                </a:cubicBezTo>
                <a:cubicBezTo>
                  <a:pt x="3549" y="820"/>
                  <a:pt x="3524" y="843"/>
                  <a:pt x="3495" y="843"/>
                </a:cubicBezTo>
                <a:moveTo>
                  <a:pt x="3451" y="789"/>
                </a:moveTo>
                <a:cubicBezTo>
                  <a:pt x="3451" y="815"/>
                  <a:pt x="3470" y="834"/>
                  <a:pt x="3495" y="834"/>
                </a:cubicBezTo>
                <a:cubicBezTo>
                  <a:pt x="3519" y="834"/>
                  <a:pt x="3538" y="815"/>
                  <a:pt x="3538" y="789"/>
                </a:cubicBezTo>
                <a:cubicBezTo>
                  <a:pt x="3538" y="764"/>
                  <a:pt x="3519" y="745"/>
                  <a:pt x="3495" y="745"/>
                </a:cubicBezTo>
                <a:cubicBezTo>
                  <a:pt x="3470" y="745"/>
                  <a:pt x="3451" y="764"/>
                  <a:pt x="3451" y="78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690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+Subhead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9B924D1-6F2C-EB41-B8F5-8049EA0C4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1" y="3244335"/>
            <a:ext cx="7244340" cy="3693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78DB20DB-F283-1648-91D0-2DD61D805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F93A0-8DC4-0740-AFF2-7B7282AD38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33" y="3763132"/>
            <a:ext cx="6388463" cy="254000"/>
          </a:xfrm>
        </p:spPr>
        <p:txBody>
          <a:bodyPr/>
          <a:lstStyle>
            <a:lvl1pPr>
              <a:defRPr sz="1600" b="1" spc="800">
                <a:solidFill>
                  <a:srgbClr val="CF102D"/>
                </a:solidFill>
              </a:defRPr>
            </a:lvl1pPr>
          </a:lstStyle>
          <a:p>
            <a:pPr lvl="0"/>
            <a:r>
              <a:rPr lang="en-US"/>
              <a:t>CLICK TO EDIT MASTER SUBHEAD #2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ACEE3C-E364-084A-9F7D-8482BC5BD29C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D17D8796-607B-8B45-9F09-ABED5E7FFF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AFB496-A550-6742-9EE3-D9F123DA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275312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95DC43-2603-4E4C-9F0D-9078B94A5413}"/>
              </a:ext>
            </a:extLst>
          </p:cNvPr>
          <p:cNvSpPr/>
          <p:nvPr userDrawn="1"/>
        </p:nvSpPr>
        <p:spPr>
          <a:xfrm>
            <a:off x="11066930" y="6435969"/>
            <a:ext cx="901752" cy="42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DB0C99-A34A-4546-A136-0CED2A70E825}"/>
              </a:ext>
            </a:extLst>
          </p:cNvPr>
          <p:cNvSpPr/>
          <p:nvPr userDrawn="1"/>
        </p:nvSpPr>
        <p:spPr>
          <a:xfrm>
            <a:off x="146664" y="144477"/>
            <a:ext cx="11898672" cy="65690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" name="Text Placeholder 99">
            <a:extLst>
              <a:ext uri="{FF2B5EF4-FFF2-40B4-BE49-F238E27FC236}">
                <a16:creationId xmlns:a16="http://schemas.microsoft.com/office/drawing/2014/main" id="{257120B6-3E01-5441-91B4-A9D7847783B8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125071" y="3181207"/>
            <a:ext cx="9941858" cy="449418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70000"/>
              </a:lnSpc>
              <a:spcBef>
                <a:spcPts val="600"/>
              </a:spcBef>
              <a:buNone/>
              <a:defRPr sz="4000" b="1" i="0">
                <a:solidFill>
                  <a:schemeClr val="bg1"/>
                </a:solidFill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590183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Regula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11200" y="838200"/>
            <a:ext cx="1087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26534" y="1143000"/>
            <a:ext cx="10989733" cy="48006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63563"/>
          </a:xfrm>
        </p:spPr>
        <p:txBody>
          <a:bodyPr/>
          <a:lstStyle>
            <a:lvl1pPr algn="l">
              <a:defRPr sz="4800">
                <a:solidFill>
                  <a:srgbClr val="ED1A3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40970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7B6BC-EE87-41F9-9E34-FE3CD97CC7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663" y="365125"/>
            <a:ext cx="3657600" cy="528158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127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02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card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37F524-266C-0E44-AF46-519198BAF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1570" y="2854570"/>
            <a:ext cx="1148861" cy="114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9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A2A2D10-7783-644D-8E95-D327BDEA31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0" y="3210970"/>
            <a:ext cx="3530704" cy="436063"/>
          </a:xfrm>
        </p:spPr>
        <p:txBody>
          <a:bodyPr/>
          <a:lstStyle>
            <a:lvl1pPr>
              <a:lnSpc>
                <a:spcPts val="4133"/>
              </a:lnSpc>
              <a:defRPr b="1" i="0" cap="all" spc="0" baseline="0">
                <a:solidFill>
                  <a:srgbClr val="CF102D"/>
                </a:solidFill>
                <a:latin typeface="Benton Sans Extra Compressed" panose="02000608020000020004" pitchFamily="2" charset="77"/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BFF3F40C-4A0F-174E-8318-B8A073D8CF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B17FA82-9B8E-1E46-84CE-8AE04489576C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5D735577-7EF4-6F45-ADB3-D47F0F437D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 dirty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3EE6DC-8E5D-C040-9EE5-469EEA0D6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20114" y="655088"/>
            <a:ext cx="4310981" cy="5547824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ts val="48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867" b="0" i="0" spc="0">
                <a:solidFill>
                  <a:schemeClr val="bg1"/>
                </a:solidFill>
                <a:latin typeface="Benton Sans Compressed" panose="02000506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B426DE5-C06A-EF48-8CCC-B2C5F94D46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2834" y="655088"/>
            <a:ext cx="1327061" cy="5547824"/>
          </a:xfrm>
        </p:spPr>
        <p:txBody>
          <a:bodyPr/>
          <a:lstStyle>
            <a:lvl1pPr marL="0" marR="0" indent="0" algn="r" defTabSz="541853" rtl="0" eaLnBrk="1" fontAlgn="base" latinLnBrk="0" hangingPunct="1">
              <a:lnSpc>
                <a:spcPts val="48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867" b="1" i="0" spc="0">
                <a:solidFill>
                  <a:srgbClr val="CF102D"/>
                </a:solidFill>
                <a:latin typeface="Benton Sans Extra Compressed" panose="020006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  <a:p>
            <a:pPr lvl="0"/>
            <a:r>
              <a:rPr lang="en-US" dirty="0"/>
              <a:t>#</a:t>
            </a:r>
          </a:p>
          <a:p>
            <a:pPr lvl="0"/>
            <a:r>
              <a:rPr lang="en-US" dirty="0"/>
              <a:t>#</a:t>
            </a:r>
          </a:p>
          <a:p>
            <a:pPr lvl="0"/>
            <a:r>
              <a:rPr lang="en-US" dirty="0"/>
              <a:t>#</a:t>
            </a:r>
          </a:p>
          <a:p>
            <a:pPr lvl="0"/>
            <a:r>
              <a:rPr lang="en-US" dirty="0"/>
              <a:t>#</a:t>
            </a:r>
          </a:p>
          <a:p>
            <a:pPr lvl="0"/>
            <a:r>
              <a:rPr lang="en-US" dirty="0"/>
              <a:t>#</a:t>
            </a:r>
          </a:p>
          <a:p>
            <a:pPr lvl="0"/>
            <a:r>
              <a:rPr lang="en-US" dirty="0"/>
              <a:t>#</a:t>
            </a:r>
          </a:p>
          <a:p>
            <a:pPr lvl="0"/>
            <a:r>
              <a:rPr lang="en-US" dirty="0"/>
              <a:t>#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D48A7-A3EB-9442-A71D-B9E9423A62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25367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(Red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A2A2D10-7783-644D-8E95-D327BDEA31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0" y="3210970"/>
            <a:ext cx="3530704" cy="436063"/>
          </a:xfrm>
        </p:spPr>
        <p:txBody>
          <a:bodyPr/>
          <a:lstStyle>
            <a:lvl1pPr>
              <a:lnSpc>
                <a:spcPts val="4133"/>
              </a:lnSpc>
              <a:defRPr b="1" i="0" cap="all" spc="0" baseline="0">
                <a:solidFill>
                  <a:schemeClr val="tx1"/>
                </a:solidFill>
                <a:latin typeface="Benton Sans Extra Compressed" panose="02000608020000020004" pitchFamily="2" charset="77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7FA82-9B8E-1E46-84CE-8AE04489576C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3EE6DC-8E5D-C040-9EE5-469EEA0D6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20114" y="655088"/>
            <a:ext cx="4310981" cy="5547824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ts val="48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867" b="0" i="0" spc="0">
                <a:solidFill>
                  <a:schemeClr val="bg1"/>
                </a:solidFill>
                <a:latin typeface="Benton Sans Compressed" panose="02000506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B426DE5-C06A-EF48-8CCC-B2C5F94D46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2834" y="655088"/>
            <a:ext cx="1327061" cy="5547824"/>
          </a:xfrm>
        </p:spPr>
        <p:txBody>
          <a:bodyPr/>
          <a:lstStyle>
            <a:lvl1pPr marL="0" marR="0" indent="0" algn="r" defTabSz="541853" rtl="0" eaLnBrk="1" fontAlgn="base" latinLnBrk="0" hangingPunct="1">
              <a:lnSpc>
                <a:spcPts val="48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867" b="1" i="0" spc="0">
                <a:solidFill>
                  <a:schemeClr val="tx1"/>
                </a:solidFill>
                <a:latin typeface="Benton Sans Extra Compressed" panose="020006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  <a:p>
            <a:pPr lvl="0"/>
            <a:r>
              <a:rPr lang="en-US" dirty="0"/>
              <a:t>#</a:t>
            </a:r>
          </a:p>
          <a:p>
            <a:pPr lvl="0"/>
            <a:r>
              <a:rPr lang="en-US" dirty="0"/>
              <a:t>#</a:t>
            </a:r>
          </a:p>
          <a:p>
            <a:pPr lvl="0"/>
            <a:r>
              <a:rPr lang="en-US" dirty="0"/>
              <a:t>#</a:t>
            </a:r>
          </a:p>
          <a:p>
            <a:pPr lvl="0"/>
            <a:r>
              <a:rPr lang="en-US" dirty="0"/>
              <a:t>#</a:t>
            </a:r>
          </a:p>
          <a:p>
            <a:pPr lvl="0"/>
            <a:r>
              <a:rPr lang="en-US" dirty="0"/>
              <a:t>#</a:t>
            </a:r>
          </a:p>
          <a:p>
            <a:pPr lvl="0"/>
            <a:r>
              <a:rPr lang="en-US" dirty="0"/>
              <a:t>#</a:t>
            </a:r>
          </a:p>
          <a:p>
            <a:pPr lvl="0"/>
            <a:r>
              <a:rPr lang="en-US" dirty="0"/>
              <a:t>#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1771D6D2-E236-3D4B-AEB0-B38A2C5531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 dirty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EEA99566-AB19-E242-930A-878709A8D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DB1DAB-CE16-0F41-9E67-DD2C5DA2C0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338086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E8BA49-8DAC-854B-8892-6947F8ECA8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144" y="0"/>
            <a:ext cx="225721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A2A2D10-7783-644D-8E95-D327BDEA31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0" y="3210970"/>
            <a:ext cx="3530704" cy="436063"/>
          </a:xfrm>
        </p:spPr>
        <p:txBody>
          <a:bodyPr/>
          <a:lstStyle>
            <a:lvl1pPr>
              <a:lnSpc>
                <a:spcPts val="4133"/>
              </a:lnSpc>
              <a:defRPr b="1" i="0" cap="all" spc="0" baseline="0">
                <a:solidFill>
                  <a:srgbClr val="CF102D"/>
                </a:solidFill>
                <a:latin typeface="Benton Sans Extra Compressed" panose="02000608020000020004" pitchFamily="2" charset="77"/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BFF3F40C-4A0F-174E-8318-B8A073D8CF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B17FA82-9B8E-1E46-84CE-8AE04489576C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3EE6DC-8E5D-C040-9EE5-469EEA0D6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20114" y="655088"/>
            <a:ext cx="4310981" cy="5547824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ts val="48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867" b="0" i="0" spc="0">
                <a:solidFill>
                  <a:schemeClr val="tx1"/>
                </a:solidFill>
                <a:latin typeface="Benton Sans Compressed" panose="02000506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B426DE5-C06A-EF48-8CCC-B2C5F94D46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2834" y="655088"/>
            <a:ext cx="1327061" cy="5547824"/>
          </a:xfrm>
        </p:spPr>
        <p:txBody>
          <a:bodyPr/>
          <a:lstStyle>
            <a:lvl1pPr marL="0" marR="0" indent="0" algn="r" defTabSz="541853" rtl="0" eaLnBrk="1" fontAlgn="base" latinLnBrk="0" hangingPunct="1">
              <a:lnSpc>
                <a:spcPts val="48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867" b="1" i="0" spc="0">
                <a:solidFill>
                  <a:srgbClr val="CF102D"/>
                </a:solidFill>
                <a:latin typeface="Benton Sans Extra Compressed" panose="020006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  <a:p>
            <a:pPr lvl="0"/>
            <a:r>
              <a:rPr lang="en-US" dirty="0"/>
              <a:t>#</a:t>
            </a:r>
          </a:p>
          <a:p>
            <a:pPr lvl="0"/>
            <a:r>
              <a:rPr lang="en-US" dirty="0"/>
              <a:t>#</a:t>
            </a:r>
          </a:p>
          <a:p>
            <a:pPr lvl="0"/>
            <a:r>
              <a:rPr lang="en-US" dirty="0"/>
              <a:t>#</a:t>
            </a:r>
          </a:p>
          <a:p>
            <a:pPr lvl="0"/>
            <a:r>
              <a:rPr lang="en-US" dirty="0"/>
              <a:t>#</a:t>
            </a:r>
          </a:p>
          <a:p>
            <a:pPr lvl="0"/>
            <a:r>
              <a:rPr lang="en-US" dirty="0"/>
              <a:t>#</a:t>
            </a:r>
          </a:p>
          <a:p>
            <a:pPr lvl="0"/>
            <a:r>
              <a:rPr lang="en-US" dirty="0"/>
              <a:t>#</a:t>
            </a:r>
          </a:p>
          <a:p>
            <a:pPr lvl="0"/>
            <a:r>
              <a:rPr lang="en-US" dirty="0"/>
              <a:t>#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1771D6D2-E236-3D4B-AEB0-B38A2C5531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 dirty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985F26-C6F8-3549-AA87-2C7C60307B9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SBP2 2019</a:t>
            </a:r>
          </a:p>
        </p:txBody>
      </p:sp>
    </p:spTree>
    <p:extLst>
      <p:ext uri="{BB962C8B-B14F-4D97-AF65-F5344CB8AC3E}">
        <p14:creationId xmlns:p14="http://schemas.microsoft.com/office/powerpoint/2010/main" val="76092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ve Agenda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5670-EAD5-3C45-80E1-833B2C204A04}"/>
              </a:ext>
            </a:extLst>
          </p:cNvPr>
          <p:cNvSpPr/>
          <p:nvPr userDrawn="1"/>
        </p:nvSpPr>
        <p:spPr>
          <a:xfrm>
            <a:off x="2373253" y="0"/>
            <a:ext cx="98187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C0FDDB49-2D4F-9B4F-9EFB-634E97D17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5100" y="6787"/>
            <a:ext cx="1247665" cy="6858000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BFF3F40C-4A0F-174E-8318-B8A073D8CF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B17FA82-9B8E-1E46-84CE-8AE04489576C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5D735577-7EF4-6F45-ADB3-D47F0F437D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 dirty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3EE6DC-8E5D-C040-9EE5-469EEA0D6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2601" y="403801"/>
            <a:ext cx="1559560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1" i="0" spc="0">
                <a:solidFill>
                  <a:srgbClr val="CF102D"/>
                </a:solidFill>
                <a:latin typeface="Benton Sans Extra Compressed" panose="020006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1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6C6CA6B-F308-5B42-AA4E-5F00DB3008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1" y="676917"/>
            <a:ext cx="1559560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rgbClr val="76777B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2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0236164-C04D-B84E-B4FE-37DE8481CC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2601" y="950033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rgbClr val="76777B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3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39772D5-46A8-A142-9A99-AFABC73140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601" y="1223149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rgbClr val="76777B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4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3789370-603D-C941-83A9-D5F85C0CD7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601" y="1496265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rgbClr val="76777B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5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39AEFB3-2339-FE42-801D-60E28E0C85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601" y="1769381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rgbClr val="76777B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6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57EDDAC-E2C5-8346-8D78-8C6DE44C67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601" y="2042497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rgbClr val="76777B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7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863F333-A37C-D94E-B15C-6EAA75BED3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2601" y="2315613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rgbClr val="76777B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8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44AE42A1-25A6-3141-8BC9-ACD90732B7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01" y="2588729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rgbClr val="76777B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9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B35A5F54-A5A6-8142-A0F3-751855A657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01" y="2861845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rgbClr val="76777B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10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6B0F6E3A-B072-3245-B743-E888631ED4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2601" y="3134961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rgbClr val="76777B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11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AE19A07-FA7D-054B-A3D9-0588FBBD3C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2601" y="3408077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rgbClr val="76777B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12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A84691-48E1-834A-BA30-1728B2DE6A1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SBP2 2019</a:t>
            </a:r>
          </a:p>
        </p:txBody>
      </p:sp>
    </p:spTree>
    <p:extLst>
      <p:ext uri="{BB962C8B-B14F-4D97-AF65-F5344CB8AC3E}">
        <p14:creationId xmlns:p14="http://schemas.microsoft.com/office/powerpoint/2010/main" val="104733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 (Black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5670-EAD5-3C45-80E1-833B2C204A04}"/>
              </a:ext>
            </a:extLst>
          </p:cNvPr>
          <p:cNvSpPr/>
          <p:nvPr userDrawn="1"/>
        </p:nvSpPr>
        <p:spPr>
          <a:xfrm>
            <a:off x="2373253" y="0"/>
            <a:ext cx="98187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6" name="Picture 15" descr="Brand Dot Pattern&#10;">
            <a:extLst>
              <a:ext uri="{FF2B5EF4-FFF2-40B4-BE49-F238E27FC236}">
                <a16:creationId xmlns:a16="http://schemas.microsoft.com/office/drawing/2014/main" id="{5E2906CF-6CD6-2742-B58E-2016BA8E43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5100" y="16933"/>
            <a:ext cx="1247665" cy="6858000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BFF3F40C-4A0F-174E-8318-B8A073D8CF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B17FA82-9B8E-1E46-84CE-8AE04489576C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5D735577-7EF4-6F45-ADB3-D47F0F437D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 dirty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3EE6DC-8E5D-C040-9EE5-469EEA0D6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2601" y="403801"/>
            <a:ext cx="1559560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1" i="0" spc="0">
                <a:solidFill>
                  <a:schemeClr val="bg1"/>
                </a:solidFill>
                <a:latin typeface="Benton Sans Extra Compressed" panose="020006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1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6C6CA6B-F308-5B42-AA4E-5F00DB3008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1" y="676917"/>
            <a:ext cx="1559560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2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0236164-C04D-B84E-B4FE-37DE8481CC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2601" y="950033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3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39772D5-46A8-A142-9A99-AFABC73140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601" y="1223149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4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3789370-603D-C941-83A9-D5F85C0CD7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601" y="1496265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5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39AEFB3-2339-FE42-801D-60E28E0C85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601" y="1769381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6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57EDDAC-E2C5-8346-8D78-8C6DE44C67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601" y="2042497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7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863F333-A37C-D94E-B15C-6EAA75BED3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2601" y="2315613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8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44AE42A1-25A6-3141-8BC9-ACD90732B7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01" y="2588729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9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B35A5F54-A5A6-8142-A0F3-751855A657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01" y="2861845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10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6B0F6E3A-B072-3245-B743-E888631ED4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2601" y="3134961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11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AE19A07-FA7D-054B-A3D9-0588FBBD3C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2601" y="3408077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12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A84691-48E1-834A-BA30-1728B2DE6A1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SBP2 2019</a:t>
            </a:r>
          </a:p>
        </p:txBody>
      </p:sp>
    </p:spTree>
    <p:extLst>
      <p:ext uri="{BB962C8B-B14F-4D97-AF65-F5344CB8AC3E}">
        <p14:creationId xmlns:p14="http://schemas.microsoft.com/office/powerpoint/2010/main" val="354531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Full Widt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60B43F-8894-E94B-A862-76FA0DD467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455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365760"/>
            <a:ext cx="11216640" cy="1219200"/>
          </a:xfrm>
          <a:prstGeom prst="rect">
            <a:avLst/>
          </a:prstGeom>
        </p:spPr>
        <p:txBody>
          <a:bodyPr/>
          <a:lstStyle>
            <a:lvl1pPr>
              <a:defRPr sz="4267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54140F-98C6-E742-BA1A-61386D315D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57251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ve Agenda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5670-EAD5-3C45-80E1-833B2C204A04}"/>
              </a:ext>
            </a:extLst>
          </p:cNvPr>
          <p:cNvSpPr/>
          <p:nvPr userDrawn="1"/>
        </p:nvSpPr>
        <p:spPr>
          <a:xfrm>
            <a:off x="2373253" y="0"/>
            <a:ext cx="9818748" cy="6858000"/>
          </a:xfrm>
          <a:prstGeom prst="rect">
            <a:avLst/>
          </a:prstGeom>
          <a:solidFill>
            <a:srgbClr val="CF10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0F601-7735-214B-A98A-443844A6BB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5100" y="0"/>
            <a:ext cx="1247665" cy="6858000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BFF3F40C-4A0F-174E-8318-B8A073D8CF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B17FA82-9B8E-1E46-84CE-8AE04489576C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5D735577-7EF4-6F45-ADB3-D47F0F437D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 dirty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3EE6DC-8E5D-C040-9EE5-469EEA0D6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2601" y="403801"/>
            <a:ext cx="1559560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1" i="0" spc="0">
                <a:solidFill>
                  <a:srgbClr val="CF102D"/>
                </a:solidFill>
                <a:latin typeface="Benton Sans Extra Compressed" panose="020006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1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6C6CA6B-F308-5B42-AA4E-5F00DB3008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1" y="676917"/>
            <a:ext cx="1559560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2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0236164-C04D-B84E-B4FE-37DE8481CC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2601" y="950033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3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39772D5-46A8-A142-9A99-AFABC73140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601" y="1223149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4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3789370-603D-C941-83A9-D5F85C0CD7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601" y="1496265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5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39AEFB3-2339-FE42-801D-60E28E0C85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601" y="1769381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6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57EDDAC-E2C5-8346-8D78-8C6DE44C67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601" y="2042497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7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863F333-A37C-D94E-B15C-6EAA75BED3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2601" y="2315613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8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44AE42A1-25A6-3141-8BC9-ACD90732B7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01" y="2588729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9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B35A5F54-A5A6-8142-A0F3-751855A657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01" y="2861845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10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6B0F6E3A-B072-3245-B743-E888631ED4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2601" y="3134961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11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AE19A07-FA7D-054B-A3D9-0588FBBD3C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2601" y="3408077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12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A84691-48E1-834A-BA30-1728B2DE6A1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SBP2 2019</a:t>
            </a:r>
          </a:p>
        </p:txBody>
      </p:sp>
    </p:spTree>
    <p:extLst>
      <p:ext uri="{BB962C8B-B14F-4D97-AF65-F5344CB8AC3E}">
        <p14:creationId xmlns:p14="http://schemas.microsoft.com/office/powerpoint/2010/main" val="158604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A2A2D10-7783-644D-8E95-D327BDEA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3214702"/>
            <a:ext cx="7315200" cy="428599"/>
          </a:xfrm>
        </p:spPr>
        <p:txBody>
          <a:bodyPr/>
          <a:lstStyle>
            <a:lvl1pPr>
              <a:defRPr cap="all" baseline="0">
                <a:solidFill>
                  <a:srgbClr val="CF10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0C2EFC83-E6C9-6E4A-8670-F54BB99DC9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4101FF-FE2D-8448-8BBB-EA92818D99CF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AFF1F010-0BEF-AE46-86B9-54BC088125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 dirty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A46317-92AA-224E-B2FB-D6190FE0B5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SBP2 2019</a:t>
            </a:r>
          </a:p>
        </p:txBody>
      </p:sp>
    </p:spTree>
    <p:extLst>
      <p:ext uri="{BB962C8B-B14F-4D97-AF65-F5344CB8AC3E}">
        <p14:creationId xmlns:p14="http://schemas.microsoft.com/office/powerpoint/2010/main" val="80663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Red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3212450"/>
            <a:ext cx="7380224" cy="433101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83A1AF3F-E1A7-8C49-BB1E-7F6F4EF856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7AF070-CC1A-6E43-AC04-CE4983B22CDE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DA4BA0E3-6D60-D244-9866-18A01671D5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 dirty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CF5C56-DDD7-9B4F-8E1C-8FF9EC3445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SBP2 2019</a:t>
            </a:r>
          </a:p>
        </p:txBody>
      </p:sp>
    </p:spTree>
    <p:extLst>
      <p:ext uri="{BB962C8B-B14F-4D97-AF65-F5344CB8AC3E}">
        <p14:creationId xmlns:p14="http://schemas.microsoft.com/office/powerpoint/2010/main" val="146746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3210347"/>
            <a:ext cx="7315200" cy="437307"/>
          </a:xfrm>
        </p:spPr>
        <p:txBody>
          <a:bodyPr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C9A41C06-525E-234D-A28B-C8770E568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25F88AF-0AB7-8645-B2D9-789AF30E8B61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3EB58A5C-0D8B-1E47-9D0C-775DC5023E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 dirty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8DDB78-91DC-B14F-9A22-10DC316051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/>
              <a:t>TEAM SPORTS SBP3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9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+Subhead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628E5B0-167C-B540-8615-400C961B4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1" y="3244335"/>
            <a:ext cx="7244340" cy="3693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rgbClr val="CF10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654E508D-1171-E545-85BB-23CE1C6565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35883CE-95D1-444F-8EAB-937E427B81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33" y="3763132"/>
            <a:ext cx="6388463" cy="254000"/>
          </a:xfrm>
        </p:spPr>
        <p:txBody>
          <a:bodyPr/>
          <a:lstStyle>
            <a:lvl1pPr>
              <a:defRPr sz="1600" b="1" spc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SUBHEAD #2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8FCE69-1F6C-7F4F-AFC3-8AB9E0023249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6C32C101-9F8E-A242-A653-44CDEDF62F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 dirty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36A1E0-E93C-FE48-91A5-FE29DBDF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SBP2 2019</a:t>
            </a:r>
          </a:p>
        </p:txBody>
      </p:sp>
    </p:spTree>
    <p:extLst>
      <p:ext uri="{BB962C8B-B14F-4D97-AF65-F5344CB8AC3E}">
        <p14:creationId xmlns:p14="http://schemas.microsoft.com/office/powerpoint/2010/main" val="182503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+Subhead (Red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548795-38B5-434E-A44E-D5B573201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1" y="3244335"/>
            <a:ext cx="7244340" cy="3693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C53FE20D-2849-AB4D-902A-5B90047242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BAFBAA2-C252-F34B-BF26-FF1966EDD2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33" y="3763132"/>
            <a:ext cx="6388463" cy="254000"/>
          </a:xfrm>
        </p:spPr>
        <p:txBody>
          <a:bodyPr/>
          <a:lstStyle>
            <a:lvl1pPr>
              <a:defRPr sz="1600" b="1" spc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SUBHEAD #2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26BE25-92DB-214F-9DB7-0F056D4D6483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CAE41728-0113-B044-B4A6-ACF10A9559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 dirty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FFB682-7335-A447-BD97-B32EA88C5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SBP2 2019</a:t>
            </a:r>
          </a:p>
        </p:txBody>
      </p:sp>
    </p:spTree>
    <p:extLst>
      <p:ext uri="{BB962C8B-B14F-4D97-AF65-F5344CB8AC3E}">
        <p14:creationId xmlns:p14="http://schemas.microsoft.com/office/powerpoint/2010/main" val="287699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+Subhead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9B924D1-6F2C-EB41-B8F5-8049EA0C4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1" y="3244335"/>
            <a:ext cx="7244340" cy="3693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78DB20DB-F283-1648-91D0-2DD61D805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F93A0-8DC4-0740-AFF2-7B7282AD38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33" y="3763132"/>
            <a:ext cx="6388463" cy="254000"/>
          </a:xfrm>
        </p:spPr>
        <p:txBody>
          <a:bodyPr/>
          <a:lstStyle>
            <a:lvl1pPr>
              <a:defRPr sz="1600" b="1" spc="800">
                <a:solidFill>
                  <a:srgbClr val="CF102D"/>
                </a:solidFill>
              </a:defRPr>
            </a:lvl1pPr>
          </a:lstStyle>
          <a:p>
            <a:pPr lvl="0"/>
            <a:r>
              <a:rPr lang="en-US" dirty="0"/>
              <a:t>CLICK TO EDIT MASTER SUBHEAD #2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ACEE3C-E364-084A-9F7D-8482BC5BD29C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D17D8796-607B-8B45-9F09-ABED5E7FFF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 dirty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AFB496-A550-6742-9EE3-D9F123DA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SBP2 2019</a:t>
            </a:r>
          </a:p>
        </p:txBody>
      </p:sp>
    </p:spTree>
    <p:extLst>
      <p:ext uri="{BB962C8B-B14F-4D97-AF65-F5344CB8AC3E}">
        <p14:creationId xmlns:p14="http://schemas.microsoft.com/office/powerpoint/2010/main" val="3183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Full Widt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60B43F-8894-E94B-A862-76FA0DD467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455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365760"/>
            <a:ext cx="11216640" cy="1219200"/>
          </a:xfrm>
          <a:prstGeom prst="rect">
            <a:avLst/>
          </a:prstGeom>
        </p:spPr>
        <p:txBody>
          <a:bodyPr/>
          <a:lstStyle>
            <a:lvl1pPr>
              <a:defRPr sz="4267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54140F-98C6-E742-BA1A-61386D315D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SBP2 2019</a:t>
            </a:r>
          </a:p>
        </p:txBody>
      </p:sp>
    </p:spTree>
    <p:extLst>
      <p:ext uri="{BB962C8B-B14F-4D97-AF65-F5344CB8AC3E}">
        <p14:creationId xmlns:p14="http://schemas.microsoft.com/office/powerpoint/2010/main" val="315831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Headline+Body (Full Widt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05A90C-3B07-794F-976B-4750C94A3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455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365760"/>
            <a:ext cx="11216640" cy="1219200"/>
          </a:xfrm>
          <a:prstGeom prst="rect">
            <a:avLst/>
          </a:prstGeom>
        </p:spPr>
        <p:txBody>
          <a:bodyPr/>
          <a:lstStyle>
            <a:lvl1pPr>
              <a:defRPr sz="4267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6833" y="2624537"/>
            <a:ext cx="11216640" cy="2136856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Benton Sans Extra Compressed" panose="02000608020000020004" pitchFamily="2" charset="77"/>
              </a:defRPr>
            </a:lvl1pPr>
            <a:lvl2pPr marL="228594" marR="0" indent="-228594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SUBHEAD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Bullet point #1</a:t>
            </a:r>
          </a:p>
          <a:p>
            <a:pPr marL="228594" marR="0" lvl="1" indent="-228594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#2</a:t>
            </a:r>
          </a:p>
          <a:p>
            <a:pPr marL="228594" marR="0" lvl="1" indent="-228594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#3</a:t>
            </a:r>
          </a:p>
          <a:p>
            <a:pPr marL="228594" marR="0" lvl="1" indent="-228594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6BEC6F-FEF8-A94E-AF46-4213C7D3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SBP2 2019</a:t>
            </a:r>
          </a:p>
        </p:txBody>
      </p:sp>
    </p:spTree>
    <p:extLst>
      <p:ext uri="{BB962C8B-B14F-4D97-AF65-F5344CB8AC3E}">
        <p14:creationId xmlns:p14="http://schemas.microsoft.com/office/powerpoint/2010/main" val="243074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589CEA-8249-3D4E-9BE9-B75C91E7B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45532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C030AF-8EB8-6443-B5C6-1F44D8453C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SBP2 2019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6A935E-4F58-CD43-A759-74C21D9596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0" y="2670492"/>
            <a:ext cx="3923776" cy="949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644B2B1-6151-7743-847C-702BC17339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681" y="3757070"/>
            <a:ext cx="4675991" cy="218137"/>
          </a:xfrm>
        </p:spPr>
        <p:txBody>
          <a:bodyPr/>
          <a:lstStyle>
            <a:lvl1pPr>
              <a:defRPr b="1" i="0">
                <a:solidFill>
                  <a:srgbClr val="CF102D"/>
                </a:solidFill>
                <a:latin typeface="Benton Sans Extra Compressed" panose="02000608020000020004" pitchFamily="2" charset="77"/>
              </a:defRPr>
            </a:lvl1pPr>
          </a:lstStyle>
          <a:p>
            <a:pPr lvl="0"/>
            <a:r>
              <a:rPr lang="en-US" dirty="0"/>
              <a:t>EDIT MASTER TEXT SUBHEAD</a:t>
            </a:r>
          </a:p>
        </p:txBody>
      </p:sp>
    </p:spTree>
    <p:extLst>
      <p:ext uri="{BB962C8B-B14F-4D97-AF65-F5344CB8AC3E}">
        <p14:creationId xmlns:p14="http://schemas.microsoft.com/office/powerpoint/2010/main" val="129770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Headline+Body (Full Widt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05A90C-3B07-794F-976B-4750C94A3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455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365760"/>
            <a:ext cx="11216640" cy="1219200"/>
          </a:xfrm>
          <a:prstGeom prst="rect">
            <a:avLst/>
          </a:prstGeom>
        </p:spPr>
        <p:txBody>
          <a:bodyPr/>
          <a:lstStyle>
            <a:lvl1pPr>
              <a:defRPr sz="4267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6833" y="2624537"/>
            <a:ext cx="11216640" cy="2136856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Benton Sans Extra Compressed" panose="02000608020000020004" pitchFamily="2" charset="77"/>
              </a:defRPr>
            </a:lvl1pPr>
            <a:lvl2pPr marL="228594" marR="0" indent="-228594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SUBHEAD</a:t>
            </a:r>
          </a:p>
          <a:p>
            <a:pPr lvl="0"/>
            <a:endParaRPr lang="en-US"/>
          </a:p>
          <a:p>
            <a:pPr lvl="1"/>
            <a:r>
              <a:rPr lang="en-US"/>
              <a:t>Bullet point #1</a:t>
            </a:r>
          </a:p>
          <a:p>
            <a:pPr marL="228594" marR="0" lvl="1" indent="-228594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#2</a:t>
            </a:r>
          </a:p>
          <a:p>
            <a:pPr marL="228594" marR="0" lvl="1" indent="-228594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point #3</a:t>
            </a:r>
          </a:p>
          <a:p>
            <a:pPr marL="228594" marR="0" lvl="1" indent="-228594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1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6BEC6F-FEF8-A94E-AF46-4213C7D3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217728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+Body (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DDC5E0-38EE-7842-BCE1-FB8D0CF274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455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80" y="2670492"/>
            <a:ext cx="3923776" cy="949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30655" y="2493082"/>
            <a:ext cx="5081551" cy="1610669"/>
          </a:xfrm>
        </p:spPr>
        <p:txBody>
          <a:bodyPr/>
          <a:lstStyle>
            <a:lvl2pPr marL="228594" marR="0" indent="-228594" algn="l" defTabSz="541853" rtl="0" eaLnBrk="1" fontAlgn="base" latinLnBrk="0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1"/>
            <a:r>
              <a:rPr lang="en-US" dirty="0"/>
              <a:t>Bullet point #1</a:t>
            </a:r>
          </a:p>
          <a:p>
            <a:pPr lvl="1"/>
            <a:r>
              <a:rPr lang="en-US" dirty="0"/>
              <a:t>Bullet point #2</a:t>
            </a:r>
          </a:p>
          <a:p>
            <a:pPr lvl="1"/>
            <a:r>
              <a:rPr lang="en-US" dirty="0"/>
              <a:t>Bullet point #3</a:t>
            </a:r>
          </a:p>
          <a:p>
            <a:pPr lvl="1"/>
            <a:r>
              <a:rPr lang="en-US" dirty="0"/>
              <a:t>Bullet point #4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020A975-AF94-A24A-A854-7F1DB4C4C61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SBP2 2019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C1AEBDA-61D2-8E41-8459-6FEF4B1487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681" y="3757070"/>
            <a:ext cx="4675991" cy="218137"/>
          </a:xfrm>
        </p:spPr>
        <p:txBody>
          <a:bodyPr/>
          <a:lstStyle>
            <a:lvl1pPr>
              <a:defRPr b="1" i="0">
                <a:solidFill>
                  <a:srgbClr val="CF102D"/>
                </a:solidFill>
                <a:latin typeface="Benton Sans Extra Compressed" panose="02000608020000020004" pitchFamily="2" charset="77"/>
              </a:defRPr>
            </a:lvl1pPr>
          </a:lstStyle>
          <a:p>
            <a:pPr lvl="0"/>
            <a:r>
              <a:rPr lang="en-US" dirty="0"/>
              <a:t>EDIT MASTER TEXT SUBHEAD</a:t>
            </a:r>
          </a:p>
        </p:txBody>
      </p:sp>
    </p:spTree>
    <p:extLst>
      <p:ext uri="{BB962C8B-B14F-4D97-AF65-F5344CB8AC3E}">
        <p14:creationId xmlns:p14="http://schemas.microsoft.com/office/powerpoint/2010/main" val="2846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: Centered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628E5B0-167C-B540-8615-400C961B4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3831" y="2787035"/>
            <a:ext cx="7244340" cy="900104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4000"/>
              </a:lnSpc>
              <a:defRPr sz="2933" b="1" i="0" cap="all" spc="800" baseline="0">
                <a:solidFill>
                  <a:srgbClr val="CF102D"/>
                </a:solidFill>
                <a:latin typeface="Benton Sans Extra Compressed" panose="02000608020000020004" pitchFamily="2" charset="77"/>
              </a:defRPr>
            </a:lvl1pPr>
          </a:lstStyle>
          <a:p>
            <a:r>
              <a:rPr lang="en-US" dirty="0"/>
              <a:t>Click to edit Master quote</a:t>
            </a:r>
            <a:br>
              <a:rPr lang="en-US" dirty="0"/>
            </a:br>
            <a:r>
              <a:rPr lang="en-US" dirty="0"/>
              <a:t>Click to edit Master quote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82BB93B-8655-1B42-90C7-986AD627BA9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73830" y="4057966"/>
            <a:ext cx="7244340" cy="31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6400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600" b="1" i="0" kern="1200" cap="all" spc="-150" baseline="0">
                <a:solidFill>
                  <a:srgbClr val="CF102D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2pPr>
            <a:lvl3pPr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3pPr>
            <a:lvl4pPr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4pPr>
            <a:lvl5pPr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5pPr>
            <a:lvl6pPr marL="457200"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6pPr>
            <a:lvl7pPr marL="914400"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7pPr>
            <a:lvl8pPr marL="1371600"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8pPr>
            <a:lvl9pPr marL="1828800"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9pPr>
          </a:lstStyle>
          <a:p>
            <a:pPr eaLnBrk="1" hangingPunct="1"/>
            <a:r>
              <a:rPr lang="en-US" sz="4800" b="1" i="0" dirty="0">
                <a:solidFill>
                  <a:schemeClr val="bg1"/>
                </a:solidFill>
                <a:latin typeface="Benton Sans Extra Compressed" panose="02000608020000020004" pitchFamily="2" charset="77"/>
              </a:rPr>
              <a:t>”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21AE4C0-4D30-DD47-B3CE-1DF25477C50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73830" y="2447797"/>
            <a:ext cx="7244340" cy="31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6400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600" b="1" i="0" kern="1200" cap="all" spc="-150" baseline="0">
                <a:solidFill>
                  <a:srgbClr val="CF102D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2pPr>
            <a:lvl3pPr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3pPr>
            <a:lvl4pPr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4pPr>
            <a:lvl5pPr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5pPr>
            <a:lvl6pPr marL="457200"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6pPr>
            <a:lvl7pPr marL="914400"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7pPr>
            <a:lvl8pPr marL="1371600"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8pPr>
            <a:lvl9pPr marL="1828800"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9pPr>
          </a:lstStyle>
          <a:p>
            <a:pPr eaLnBrk="1" hangingPunct="1"/>
            <a:r>
              <a:rPr lang="en-US" sz="4800" b="1" i="0" dirty="0">
                <a:solidFill>
                  <a:schemeClr val="bg1"/>
                </a:solidFill>
                <a:latin typeface="Benton Sans Extra Compressed" panose="02000608020000020004" pitchFamily="2" charset="77"/>
              </a:rPr>
              <a:t>“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9F7D7202-65D7-A844-A42C-57E11B1752D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074025" y="5934015"/>
            <a:ext cx="2043953" cy="242669"/>
          </a:xfrm>
        </p:spPr>
        <p:txBody>
          <a:bodyPr/>
          <a:lstStyle>
            <a:lvl1pPr algn="ctr">
              <a:defRPr sz="1333" b="0" i="1" spc="0">
                <a:solidFill>
                  <a:schemeClr val="bg1"/>
                </a:solidFill>
                <a:latin typeface="Benton Sans Compressed" panose="02000506020000020004" pitchFamily="2" charset="77"/>
              </a:defRPr>
            </a:lvl1pPr>
          </a:lstStyle>
          <a:p>
            <a:pPr lvl="0"/>
            <a:r>
              <a:rPr lang="en-US" dirty="0"/>
              <a:t>- Source</a:t>
            </a:r>
          </a:p>
        </p:txBody>
      </p:sp>
    </p:spTree>
    <p:extLst>
      <p:ext uri="{BB962C8B-B14F-4D97-AF65-F5344CB8AC3E}">
        <p14:creationId xmlns:p14="http://schemas.microsoft.com/office/powerpoint/2010/main" val="142708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: Centered (Red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628E5B0-167C-B540-8615-400C961B4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3831" y="2787035"/>
            <a:ext cx="7244340" cy="900104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4000"/>
              </a:lnSpc>
              <a:defRPr sz="2933" cap="all" spc="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quote</a:t>
            </a:r>
            <a:br>
              <a:rPr lang="en-US" dirty="0"/>
            </a:br>
            <a:r>
              <a:rPr lang="en-US" dirty="0"/>
              <a:t>Click to edit Master quote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82BB93B-8655-1B42-90C7-986AD627BA9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73830" y="4057966"/>
            <a:ext cx="7244340" cy="31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6400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600" b="1" i="0" kern="1200" cap="all" spc="-150" baseline="0">
                <a:solidFill>
                  <a:srgbClr val="CF102D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2pPr>
            <a:lvl3pPr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3pPr>
            <a:lvl4pPr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4pPr>
            <a:lvl5pPr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5pPr>
            <a:lvl6pPr marL="457200"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6pPr>
            <a:lvl7pPr marL="914400"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7pPr>
            <a:lvl8pPr marL="1371600"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8pPr>
            <a:lvl9pPr marL="1828800"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9pPr>
          </a:lstStyle>
          <a:p>
            <a:pPr eaLnBrk="1" hangingPunct="1"/>
            <a:r>
              <a:rPr lang="en-US" sz="4800" b="1" i="0" dirty="0">
                <a:solidFill>
                  <a:schemeClr val="tx1"/>
                </a:solidFill>
                <a:latin typeface="Benton Sans Extra Compressed" panose="02000608020000020004" pitchFamily="2" charset="77"/>
              </a:rPr>
              <a:t>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85BA2AF-ACD1-1C4D-A11B-E206A77C8EB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73830" y="2447797"/>
            <a:ext cx="7244340" cy="31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6400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600" b="1" i="0" kern="1200" cap="all" spc="-150" baseline="0">
                <a:solidFill>
                  <a:srgbClr val="CF102D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2pPr>
            <a:lvl3pPr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3pPr>
            <a:lvl4pPr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4pPr>
            <a:lvl5pPr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5pPr>
            <a:lvl6pPr marL="457200"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6pPr>
            <a:lvl7pPr marL="914400"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7pPr>
            <a:lvl8pPr marL="1371600"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8pPr>
            <a:lvl9pPr marL="1828800"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9pPr>
          </a:lstStyle>
          <a:p>
            <a:pPr eaLnBrk="1" hangingPunct="1"/>
            <a:r>
              <a:rPr lang="en-US" sz="4800" b="1" i="0" dirty="0">
                <a:solidFill>
                  <a:schemeClr val="tx1"/>
                </a:solidFill>
                <a:latin typeface="Benton Sans Extra Compressed" panose="02000608020000020004" pitchFamily="2" charset="77"/>
              </a:rPr>
              <a:t>“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803CB14-A9A1-CF47-A72B-654DE44D051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074025" y="5934015"/>
            <a:ext cx="2043953" cy="242669"/>
          </a:xfrm>
        </p:spPr>
        <p:txBody>
          <a:bodyPr/>
          <a:lstStyle>
            <a:lvl1pPr algn="ctr">
              <a:defRPr sz="1333" b="0" i="1" spc="0">
                <a:solidFill>
                  <a:schemeClr val="bg1"/>
                </a:solidFill>
                <a:latin typeface="Benton Sans Compressed" panose="02000506020000020004" pitchFamily="2" charset="77"/>
              </a:defRPr>
            </a:lvl1pPr>
          </a:lstStyle>
          <a:p>
            <a:pPr lvl="0"/>
            <a:r>
              <a:rPr lang="en-US" dirty="0"/>
              <a:t>- Source</a:t>
            </a:r>
          </a:p>
        </p:txBody>
      </p:sp>
    </p:spTree>
    <p:extLst>
      <p:ext uri="{BB962C8B-B14F-4D97-AF65-F5344CB8AC3E}">
        <p14:creationId xmlns:p14="http://schemas.microsoft.com/office/powerpoint/2010/main" val="246997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out: Left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628E5B0-167C-B540-8615-400C961B4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639" y="2713912"/>
            <a:ext cx="3879640" cy="843832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400"/>
              </a:lnSpc>
              <a:defRPr sz="1867" b="0" i="0" cap="none" spc="133" baseline="0">
                <a:solidFill>
                  <a:schemeClr val="bg1"/>
                </a:solidFill>
                <a:latin typeface="Benton Sans Extra Compressed Li" panose="02000408020000020004" pitchFamily="2" charset="77"/>
              </a:defRPr>
            </a:lvl1pPr>
          </a:lstStyle>
          <a:p>
            <a:r>
              <a:rPr lang="en-US" dirty="0"/>
              <a:t>CLICK TO EDIT MASTER QUOTE STYLE</a:t>
            </a:r>
            <a:br>
              <a:rPr lang="en-US" dirty="0"/>
            </a:br>
            <a:r>
              <a:rPr lang="en-US" dirty="0"/>
              <a:t>CLICK TO EDIT MASTER QUOTE STYLE</a:t>
            </a:r>
            <a:br>
              <a:rPr lang="en-US" dirty="0"/>
            </a:br>
            <a:r>
              <a:rPr lang="en-US" dirty="0"/>
              <a:t>CLICK TO EDIT MASTER QUOTE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ABD000-5493-D84D-BBDA-FF53BD6AFE9D}"/>
              </a:ext>
            </a:extLst>
          </p:cNvPr>
          <p:cNvSpPr/>
          <p:nvPr userDrawn="1"/>
        </p:nvSpPr>
        <p:spPr>
          <a:xfrm>
            <a:off x="421639" y="3771197"/>
            <a:ext cx="3122371" cy="332211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82B019B6-24C0-5F44-ACE2-86A45C972D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D2C11A7-0C4F-BA4E-84BA-A82982058A88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B4A3854C-A4A9-6B46-840D-0D39D08560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 dirty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D7AFC1-4DAF-0D40-B7CD-F2858CF08A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1290" y="3823495"/>
            <a:ext cx="2956993" cy="212468"/>
          </a:xfrm>
        </p:spPr>
        <p:txBody>
          <a:bodyPr/>
          <a:lstStyle>
            <a:lvl1pPr>
              <a:defRPr sz="1600" b="1" spc="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CALL OUT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86B804-7750-0E42-9317-BAB36296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SBP2 2019</a:t>
            </a:r>
          </a:p>
        </p:txBody>
      </p:sp>
    </p:spTree>
    <p:extLst>
      <p:ext uri="{BB962C8B-B14F-4D97-AF65-F5344CB8AC3E}">
        <p14:creationId xmlns:p14="http://schemas.microsoft.com/office/powerpoint/2010/main" val="392526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out: Left (Red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628E5B0-167C-B540-8615-400C961B4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639" y="2713912"/>
            <a:ext cx="3879640" cy="843832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400"/>
              </a:lnSpc>
              <a:defRPr sz="1867" b="0" i="0" cap="none" spc="133" baseline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</a:lstStyle>
          <a:p>
            <a:r>
              <a:rPr lang="en-US" dirty="0"/>
              <a:t>CLICK TO EDIT MASTER QUOTE STYLE</a:t>
            </a:r>
            <a:br>
              <a:rPr lang="en-US" dirty="0"/>
            </a:br>
            <a:r>
              <a:rPr lang="en-US" dirty="0"/>
              <a:t>CLICK TO EDIT MASTER QUOTE STYLE</a:t>
            </a:r>
            <a:br>
              <a:rPr lang="en-US" dirty="0"/>
            </a:br>
            <a:r>
              <a:rPr lang="en-US" dirty="0"/>
              <a:t>CLICK TO EDIT MASTER QUOTE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ABD000-5493-D84D-BBDA-FF53BD6AFE9D}"/>
              </a:ext>
            </a:extLst>
          </p:cNvPr>
          <p:cNvSpPr/>
          <p:nvPr userDrawn="1"/>
        </p:nvSpPr>
        <p:spPr>
          <a:xfrm>
            <a:off x="421639" y="3771197"/>
            <a:ext cx="3122371" cy="33221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D400C849-083E-8B48-8334-B4F24EB970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B8DEE8-C12A-8A49-9EC1-DBF06D9C8641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15A833F9-3846-E64C-9482-CF4E0FA91E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 dirty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9F5E354-3DEF-7942-9064-9F24955159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1290" y="3823495"/>
            <a:ext cx="2956993" cy="212468"/>
          </a:xfrm>
        </p:spPr>
        <p:txBody>
          <a:bodyPr/>
          <a:lstStyle>
            <a:lvl1pPr>
              <a:defRPr sz="1600" b="1" spc="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CALL OUT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A7552-1482-2F47-979C-C66AB0CC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SBP2 2019</a:t>
            </a:r>
          </a:p>
        </p:txBody>
      </p:sp>
    </p:spTree>
    <p:extLst>
      <p:ext uri="{BB962C8B-B14F-4D97-AF65-F5344CB8AC3E}">
        <p14:creationId xmlns:p14="http://schemas.microsoft.com/office/powerpoint/2010/main" val="352042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plit (Black+Whit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450497-9279-8B47-8306-DCB4852A6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6469" y="0"/>
            <a:ext cx="1245532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809108-EBB1-1E47-A653-554E93F69A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F62B8F-904A-064D-8571-878D6EB86E04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CB3BEEC1-1D37-A942-A353-7E41542432B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 dirty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5B3BD3E-5AD6-5A44-8E76-D950BDADD3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0" y="2670492"/>
            <a:ext cx="3923776" cy="949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rgbClr val="CF102D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B497C39-239C-6341-92C8-37124C617E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681" y="3757069"/>
            <a:ext cx="4737463" cy="25400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Benton Sans Extra Compressed" panose="02000608020000020004" pitchFamily="2" charset="77"/>
              </a:defRPr>
            </a:lvl1pPr>
          </a:lstStyle>
          <a:p>
            <a:pPr lvl="0"/>
            <a:r>
              <a:rPr lang="en-US" dirty="0"/>
              <a:t>EDIT MASTER TEXT SUBHEAD #2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970F3B-2C14-A64D-BA26-03C7CCC668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SBP2 2019</a:t>
            </a:r>
          </a:p>
        </p:txBody>
      </p:sp>
    </p:spTree>
    <p:extLst>
      <p:ext uri="{BB962C8B-B14F-4D97-AF65-F5344CB8AC3E}">
        <p14:creationId xmlns:p14="http://schemas.microsoft.com/office/powerpoint/2010/main" val="265687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+Body Split (Black+Whit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87366B-2F5B-FB44-8041-A03CAEC779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6469" y="0"/>
            <a:ext cx="1245532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02B1F0-E0C8-6E45-9DB4-D3A99EA77A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80A502-8B58-CD4A-9ABA-6CC546642FBA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7DB315D-F5EF-FB43-9FCA-438432DB51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 dirty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DD3B00-65C7-C740-B33C-A69B184E42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0" y="2670492"/>
            <a:ext cx="3923776" cy="949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rgbClr val="CF102D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C15B0C0-2F00-C643-AD88-C99B6760D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2337" y="2493082"/>
            <a:ext cx="5081551" cy="1610669"/>
          </a:xfrm>
        </p:spPr>
        <p:txBody>
          <a:bodyPr/>
          <a:lstStyle>
            <a:lvl2pPr marL="228594" marR="0" indent="-228594" algn="l" defTabSz="541853" rtl="0" eaLnBrk="1" fontAlgn="base" latinLnBrk="0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1"/>
            <a:r>
              <a:rPr lang="en-US" dirty="0"/>
              <a:t>Bullet point #1</a:t>
            </a:r>
          </a:p>
          <a:p>
            <a:pPr lvl="1"/>
            <a:r>
              <a:rPr lang="en-US" dirty="0"/>
              <a:t>Bullet point #2</a:t>
            </a:r>
          </a:p>
          <a:p>
            <a:pPr lvl="1"/>
            <a:r>
              <a:rPr lang="en-US" dirty="0"/>
              <a:t>Bullet point #3</a:t>
            </a:r>
          </a:p>
          <a:p>
            <a:pPr lvl="1"/>
            <a:r>
              <a:rPr lang="en-US" dirty="0"/>
              <a:t>Bullet point #4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AA7526-B51A-A642-B024-5DACBF330D0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SBP2 2019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E216A0D-B042-504C-BADA-3CEAF1A35D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681" y="3757069"/>
            <a:ext cx="4737463" cy="25400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Benton Sans Extra Compressed" panose="02000608020000020004" pitchFamily="2" charset="77"/>
              </a:defRPr>
            </a:lvl1pPr>
          </a:lstStyle>
          <a:p>
            <a:pPr lvl="0"/>
            <a:r>
              <a:rPr lang="en-US" dirty="0"/>
              <a:t>EDIT MASTER TEXT SUBHEAD #2</a:t>
            </a:r>
          </a:p>
        </p:txBody>
      </p:sp>
    </p:spTree>
    <p:extLst>
      <p:ext uri="{BB962C8B-B14F-4D97-AF65-F5344CB8AC3E}">
        <p14:creationId xmlns:p14="http://schemas.microsoft.com/office/powerpoint/2010/main" val="271556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plit (Red+Black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EDC2695-8485-1C49-A7CB-A7C5EBDFBAD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8D00B598-5521-1E4E-8D31-25E7EC0E9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268537-01C0-7E4C-A7E1-046958D48AC3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6F3A7E5E-DE17-5844-8630-5FB8537E98C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 dirty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53E269-F0B4-9F41-881E-44E0784E5D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SBP2 2019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E8C3B67-F54D-6F48-ADAB-F15B773B6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0" y="2670492"/>
            <a:ext cx="3923776" cy="949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EC50C85-3179-F940-AA67-D2B5F7764B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681" y="3757069"/>
            <a:ext cx="4686236" cy="254000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Benton Sans Extra Compressed" panose="02000608020000020004" pitchFamily="2" charset="77"/>
              </a:defRPr>
            </a:lvl1pPr>
          </a:lstStyle>
          <a:p>
            <a:pPr lvl="0"/>
            <a:r>
              <a:rPr lang="en-US" dirty="0"/>
              <a:t>EDIT MASTER TEXT SUBHEAD #2</a:t>
            </a:r>
          </a:p>
        </p:txBody>
      </p:sp>
    </p:spTree>
    <p:extLst>
      <p:ext uri="{BB962C8B-B14F-4D97-AF65-F5344CB8AC3E}">
        <p14:creationId xmlns:p14="http://schemas.microsoft.com/office/powerpoint/2010/main" val="86732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+Body Split (Red+Black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D4F219F-B3FB-9C47-AC8A-AD739DFEEFA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5BE6C88B-A434-1442-9FFF-B7D64CD466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BFA5DB-BE68-6447-9438-9DD8EAD48EAC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509D609-68EB-554F-8D56-519927D0B2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 dirty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B2A2F31-ABE9-8B45-8274-A620B7DC1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0" y="2670492"/>
            <a:ext cx="3923776" cy="949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44AD95E-A363-C649-95FD-8C5BAB5BC7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2337" y="2493082"/>
            <a:ext cx="5081551" cy="1610669"/>
          </a:xfrm>
        </p:spPr>
        <p:txBody>
          <a:bodyPr/>
          <a:lstStyle>
            <a:lvl2pPr marL="228594" marR="0" indent="-228594" algn="l" defTabSz="541853" rtl="0" eaLnBrk="1" fontAlgn="base" latinLnBrk="0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2pPr>
          </a:lstStyle>
          <a:p>
            <a:pPr lvl="1"/>
            <a:r>
              <a:rPr lang="en-US" dirty="0"/>
              <a:t>Bullet point #1</a:t>
            </a:r>
          </a:p>
          <a:p>
            <a:pPr lvl="1"/>
            <a:r>
              <a:rPr lang="en-US" dirty="0"/>
              <a:t>Bullet point #2</a:t>
            </a:r>
          </a:p>
          <a:p>
            <a:pPr lvl="1"/>
            <a:r>
              <a:rPr lang="en-US" dirty="0"/>
              <a:t>Bullet point #3</a:t>
            </a:r>
          </a:p>
          <a:p>
            <a:pPr lvl="1"/>
            <a:r>
              <a:rPr lang="en-US" dirty="0"/>
              <a:t>Bullet point #4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9E11BF-7B6A-DF47-9CA7-5765F898C1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SBP2 2019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2B4D221-BBBD-184E-9418-6F4620505E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681" y="3757069"/>
            <a:ext cx="4686236" cy="254000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Benton Sans Extra Compressed" panose="02000608020000020004" pitchFamily="2" charset="77"/>
              </a:defRPr>
            </a:lvl1pPr>
          </a:lstStyle>
          <a:p>
            <a:pPr lvl="0"/>
            <a:r>
              <a:rPr lang="en-US" dirty="0"/>
              <a:t>EDIT MASTER TEXT SUBHEAD #2</a:t>
            </a:r>
          </a:p>
        </p:txBody>
      </p:sp>
    </p:spTree>
    <p:extLst>
      <p:ext uri="{BB962C8B-B14F-4D97-AF65-F5344CB8AC3E}">
        <p14:creationId xmlns:p14="http://schemas.microsoft.com/office/powerpoint/2010/main" val="84015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+Footer         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>
            <a:extLst>
              <a:ext uri="{FF2B5EF4-FFF2-40B4-BE49-F238E27FC236}">
                <a16:creationId xmlns:a16="http://schemas.microsoft.com/office/drawing/2014/main" id="{A3807564-1973-4044-8BD5-1FD9F1AD12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46EBC6-79D3-CB47-A806-439A55115495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0CA54A56-E1C4-EA46-A643-5B13978010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 dirty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4076FD-2195-4C44-A4DC-B120DFFAD2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SBP2 2019</a:t>
            </a:r>
          </a:p>
        </p:txBody>
      </p:sp>
    </p:spTree>
    <p:extLst>
      <p:ext uri="{BB962C8B-B14F-4D97-AF65-F5344CB8AC3E}">
        <p14:creationId xmlns:p14="http://schemas.microsoft.com/office/powerpoint/2010/main" val="230341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589CEA-8249-3D4E-9BE9-B75C91E7B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45532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C030AF-8EB8-6443-B5C6-1F44D8453C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BRAND TEMPLATE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6A935E-4F58-CD43-A759-74C21D9596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0" y="2670492"/>
            <a:ext cx="3923776" cy="949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644B2B1-6151-7743-847C-702BC17339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681" y="3757070"/>
            <a:ext cx="4675991" cy="218137"/>
          </a:xfrm>
        </p:spPr>
        <p:txBody>
          <a:bodyPr/>
          <a:lstStyle>
            <a:lvl1pPr>
              <a:defRPr b="1" i="0">
                <a:solidFill>
                  <a:srgbClr val="CF102D"/>
                </a:solidFill>
                <a:latin typeface="Benton Sans Extra Compressed" panose="02000608020000020004" pitchFamily="2" charset="77"/>
              </a:defRPr>
            </a:lvl1pPr>
          </a:lstStyle>
          <a:p>
            <a:pPr lvl="0"/>
            <a:r>
              <a:rPr lang="en-US"/>
              <a:t>EDIT MASTER TEXT SUBHEAD</a:t>
            </a:r>
          </a:p>
        </p:txBody>
      </p:sp>
    </p:spTree>
    <p:extLst>
      <p:ext uri="{BB962C8B-B14F-4D97-AF65-F5344CB8AC3E}">
        <p14:creationId xmlns:p14="http://schemas.microsoft.com/office/powerpoint/2010/main" val="193387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+Footer          (Red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>
            <a:extLst>
              <a:ext uri="{FF2B5EF4-FFF2-40B4-BE49-F238E27FC236}">
                <a16:creationId xmlns:a16="http://schemas.microsoft.com/office/drawing/2014/main" id="{7F7A7539-9F97-AF4B-BDCB-6D8BD63EB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5E84FB-0C1D-B344-81AF-D5D499F699FF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5B1B8EFC-2D9B-E447-9176-678A546108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 dirty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2CFDFD-FCB3-BE4F-BDA1-CE2DC839D4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SBP2 2019</a:t>
            </a:r>
          </a:p>
        </p:txBody>
      </p:sp>
    </p:spTree>
    <p:extLst>
      <p:ext uri="{BB962C8B-B14F-4D97-AF65-F5344CB8AC3E}">
        <p14:creationId xmlns:p14="http://schemas.microsoft.com/office/powerpoint/2010/main" val="240585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+Footer        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>
            <a:extLst>
              <a:ext uri="{FF2B5EF4-FFF2-40B4-BE49-F238E27FC236}">
                <a16:creationId xmlns:a16="http://schemas.microsoft.com/office/drawing/2014/main" id="{697CC05E-9179-9E42-B1DA-36CA55CCC9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C0EF9D-20D9-EF47-BBC6-02511EAD754C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D526B3BA-0AFE-7D4A-AD0E-81AAC74DDB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 dirty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1D0EC6-D27D-0446-99D9-46C1C4780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SBP2 2019</a:t>
            </a:r>
          </a:p>
        </p:txBody>
      </p:sp>
    </p:spTree>
    <p:extLst>
      <p:ext uri="{BB962C8B-B14F-4D97-AF65-F5344CB8AC3E}">
        <p14:creationId xmlns:p14="http://schemas.microsoft.com/office/powerpoint/2010/main" val="332730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Red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19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+Subhead (All BU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itting&#10;&#10;Description automatically generated">
            <a:extLst>
              <a:ext uri="{FF2B5EF4-FFF2-40B4-BE49-F238E27FC236}">
                <a16:creationId xmlns:a16="http://schemas.microsoft.com/office/drawing/2014/main" id="{0C82F682-B33A-9949-A7BF-7E71BC438F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28DA3019-B39F-CD4D-AAD4-360140821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993236-8048-7349-9998-04182C71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1" y="3244335"/>
            <a:ext cx="7244340" cy="3693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288CF2D-6284-6B4E-9D13-AA1A083ABB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33" y="3763132"/>
            <a:ext cx="6388463" cy="254000"/>
          </a:xfrm>
        </p:spPr>
        <p:txBody>
          <a:bodyPr/>
          <a:lstStyle>
            <a:lvl1pPr>
              <a:defRPr sz="1600" b="1" spc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SUBHEAD #2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54B0C-854C-4747-B8BA-756DE6F335E2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5247B5A6-A94C-FF4E-8498-485A1E715C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 dirty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4DB354-8153-C947-BC5A-2952A85D2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SBP2 2019</a:t>
            </a:r>
          </a:p>
        </p:txBody>
      </p:sp>
    </p:spTree>
    <p:extLst>
      <p:ext uri="{BB962C8B-B14F-4D97-AF65-F5344CB8AC3E}">
        <p14:creationId xmlns:p14="http://schemas.microsoft.com/office/powerpoint/2010/main" val="207644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+Subhead (Baseball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baseball, outdoor, player&#10;&#10;Description automatically generated">
            <a:extLst>
              <a:ext uri="{FF2B5EF4-FFF2-40B4-BE49-F238E27FC236}">
                <a16:creationId xmlns:a16="http://schemas.microsoft.com/office/drawing/2014/main" id="{935A878C-8004-904F-8ECD-DC10986B8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6C174513-7D6A-F347-9D98-B92B89BEC9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FD73839-7BC2-3845-ADCD-1717D16A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1" y="3244335"/>
            <a:ext cx="7244340" cy="3693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6FF9517-1898-DC48-A7FE-B25ACF02A1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33" y="3763132"/>
            <a:ext cx="6388463" cy="254000"/>
          </a:xfrm>
        </p:spPr>
        <p:txBody>
          <a:bodyPr/>
          <a:lstStyle>
            <a:lvl1pPr>
              <a:defRPr sz="1600" b="1" spc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SUBHEAD #2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FDB78D-EA41-A440-B2C0-CC8526FF6B62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E20DF848-E179-D945-8F0E-132AB72A9D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1524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tx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 dirty="0">
              <a:solidFill>
                <a:schemeClr val="tx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5DC9B7-22FA-4340-B5CB-295D4793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SBP2 2019</a:t>
            </a:r>
          </a:p>
        </p:txBody>
      </p:sp>
    </p:spTree>
    <p:extLst>
      <p:ext uri="{BB962C8B-B14F-4D97-AF65-F5344CB8AC3E}">
        <p14:creationId xmlns:p14="http://schemas.microsoft.com/office/powerpoint/2010/main" val="197677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+Subhead (Rackets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outdoor, ground, sport&#10;&#10;Description automatically generated">
            <a:extLst>
              <a:ext uri="{FF2B5EF4-FFF2-40B4-BE49-F238E27FC236}">
                <a16:creationId xmlns:a16="http://schemas.microsoft.com/office/drawing/2014/main" id="{F17C26F6-D0FF-474C-8F87-999D34A503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E0BB8B43-2253-B643-A56C-C6E6035F4E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3E89EA2-15D9-2249-B3D3-9ADA5E47C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1" y="3244335"/>
            <a:ext cx="7244340" cy="3693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8B61E6-F4C1-1E48-B1C8-D7EF8B794F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33" y="3763132"/>
            <a:ext cx="6388463" cy="254000"/>
          </a:xfrm>
        </p:spPr>
        <p:txBody>
          <a:bodyPr/>
          <a:lstStyle>
            <a:lvl1pPr>
              <a:defRPr sz="1600" b="1" spc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SUBHEAD #2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A584DB-8241-5943-8103-98D398840E9A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4CB484DF-0388-6547-8106-96A38F3A45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tx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 dirty="0">
              <a:solidFill>
                <a:schemeClr val="tx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6A9B02-CD02-7448-A8FF-AD0A10F3E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SBP2 2019</a:t>
            </a:r>
          </a:p>
        </p:txBody>
      </p:sp>
    </p:spTree>
    <p:extLst>
      <p:ext uri="{BB962C8B-B14F-4D97-AF65-F5344CB8AC3E}">
        <p14:creationId xmlns:p14="http://schemas.microsoft.com/office/powerpoint/2010/main" val="508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+Subhead (Fastpitch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treet sign on a cloudy day&#10;&#10;Description automatically generated">
            <a:extLst>
              <a:ext uri="{FF2B5EF4-FFF2-40B4-BE49-F238E27FC236}">
                <a16:creationId xmlns:a16="http://schemas.microsoft.com/office/drawing/2014/main" id="{2FF41A7B-D1CF-2043-A734-06C34F2E05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7FB2C3F2-91BD-1D42-BF0C-74520F4CE2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C3FAD4E-D072-DD4C-866B-8ABC8C1BE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1" y="3244335"/>
            <a:ext cx="7244340" cy="3693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B385CF8-DC61-8444-B2FB-CA100031D5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33" y="3763132"/>
            <a:ext cx="6388463" cy="254000"/>
          </a:xfrm>
        </p:spPr>
        <p:txBody>
          <a:bodyPr/>
          <a:lstStyle>
            <a:lvl1pPr>
              <a:defRPr sz="1600" b="1" spc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SUBHEAD #2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1E9E86-5F42-724E-9E55-E2C4228F7754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EA848280-4F0A-BC44-8535-AE526A05EC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tx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 dirty="0">
              <a:solidFill>
                <a:schemeClr val="tx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B60CBA-E1B8-DE4E-837D-BD85456B3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SBP2 2019</a:t>
            </a:r>
          </a:p>
        </p:txBody>
      </p:sp>
    </p:spTree>
    <p:extLst>
      <p:ext uri="{BB962C8B-B14F-4D97-AF65-F5344CB8AC3E}">
        <p14:creationId xmlns:p14="http://schemas.microsoft.com/office/powerpoint/2010/main" val="121317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+Subhead (Basketball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on the side of a road&#10;&#10;Description automatically generated">
            <a:extLst>
              <a:ext uri="{FF2B5EF4-FFF2-40B4-BE49-F238E27FC236}">
                <a16:creationId xmlns:a16="http://schemas.microsoft.com/office/drawing/2014/main" id="{89D04B20-7A4D-8641-B5DF-4B2AD65243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0CF3C96C-2073-2B41-B651-FDC40CE6FE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B069BD4-03D1-2E44-9357-FFA9FA373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1" y="3244335"/>
            <a:ext cx="7244340" cy="3693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7EE0312-337F-AA42-BC7B-8191F9B219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33" y="3763132"/>
            <a:ext cx="6388463" cy="254000"/>
          </a:xfrm>
        </p:spPr>
        <p:txBody>
          <a:bodyPr/>
          <a:lstStyle>
            <a:lvl1pPr>
              <a:defRPr sz="1600" b="1" spc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SUBHEAD #2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912B16-F887-E948-A768-0EFD68F3CEBB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04B220ED-27C0-A049-A7EC-6868A10D4B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tx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 dirty="0">
              <a:solidFill>
                <a:schemeClr val="tx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F3AA17-6287-254F-A6A2-7B17E19B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SBP2 2019</a:t>
            </a:r>
          </a:p>
        </p:txBody>
      </p:sp>
    </p:spTree>
    <p:extLst>
      <p:ext uri="{BB962C8B-B14F-4D97-AF65-F5344CB8AC3E}">
        <p14:creationId xmlns:p14="http://schemas.microsoft.com/office/powerpoint/2010/main" val="54229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+Body (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DDC5E0-38EE-7842-BCE1-FB8D0CF274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455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80" y="2670492"/>
            <a:ext cx="3923776" cy="949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30655" y="2493082"/>
            <a:ext cx="5081551" cy="1610669"/>
          </a:xfrm>
        </p:spPr>
        <p:txBody>
          <a:bodyPr/>
          <a:lstStyle>
            <a:lvl2pPr marL="228594" marR="0" indent="-228594" algn="l" defTabSz="541853" rtl="0" eaLnBrk="1" fontAlgn="base" latinLnBrk="0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1"/>
            <a:r>
              <a:rPr lang="en-US"/>
              <a:t>Bullet point #1</a:t>
            </a:r>
          </a:p>
          <a:p>
            <a:pPr lvl="1"/>
            <a:r>
              <a:rPr lang="en-US"/>
              <a:t>Bullet point #2</a:t>
            </a:r>
          </a:p>
          <a:p>
            <a:pPr lvl="1"/>
            <a:r>
              <a:rPr lang="en-US"/>
              <a:t>Bullet point #3</a:t>
            </a:r>
          </a:p>
          <a:p>
            <a:pPr lvl="1"/>
            <a:r>
              <a:rPr lang="en-US"/>
              <a:t>Bullet point #4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020A975-AF94-A24A-A854-7F1DB4C4C61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BRAND TEMPLATE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C1AEBDA-61D2-8E41-8459-6FEF4B1487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681" y="3757070"/>
            <a:ext cx="4675991" cy="218137"/>
          </a:xfrm>
        </p:spPr>
        <p:txBody>
          <a:bodyPr/>
          <a:lstStyle>
            <a:lvl1pPr>
              <a:defRPr b="1" i="0">
                <a:solidFill>
                  <a:srgbClr val="CF102D"/>
                </a:solidFill>
                <a:latin typeface="Benton Sans Extra Compressed" panose="02000608020000020004" pitchFamily="2" charset="77"/>
              </a:defRPr>
            </a:lvl1pPr>
          </a:lstStyle>
          <a:p>
            <a:pPr lvl="0"/>
            <a:r>
              <a:rPr lang="en-US"/>
              <a:t>EDIT MASTER TEXT SUBHEAD</a:t>
            </a:r>
          </a:p>
        </p:txBody>
      </p:sp>
    </p:spTree>
    <p:extLst>
      <p:ext uri="{BB962C8B-B14F-4D97-AF65-F5344CB8AC3E}">
        <p14:creationId xmlns:p14="http://schemas.microsoft.com/office/powerpoint/2010/main" val="46520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+Subhead (Football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chair, wall, table&#10;&#10;Description automatically generated">
            <a:extLst>
              <a:ext uri="{FF2B5EF4-FFF2-40B4-BE49-F238E27FC236}">
                <a16:creationId xmlns:a16="http://schemas.microsoft.com/office/drawing/2014/main" id="{563EEB56-7423-DD41-AA6D-953496F4B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0C26F7C6-0E44-BA43-8A58-1F5EF1BA53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C227D32-B35B-6D4F-8B8A-798DFFB6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1" y="3244335"/>
            <a:ext cx="7244340" cy="3693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40A1FD8-889A-A44F-BC23-FBB2B9CA64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33" y="3763132"/>
            <a:ext cx="6388463" cy="254000"/>
          </a:xfrm>
        </p:spPr>
        <p:txBody>
          <a:bodyPr/>
          <a:lstStyle>
            <a:lvl1pPr>
              <a:defRPr sz="1600" b="1" spc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SUBHEAD #2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6929BC-312E-D346-919E-FB9C7FDD33C1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5A3F5C0C-5EA9-7F45-9D39-F6FC6E9DC3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tx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 dirty="0">
              <a:solidFill>
                <a:schemeClr val="tx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327EA2-5BF6-6446-A775-6A2DB263E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252589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+Subhead (Volleyball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beach&#10;&#10;Description automatically generated">
            <a:extLst>
              <a:ext uri="{FF2B5EF4-FFF2-40B4-BE49-F238E27FC236}">
                <a16:creationId xmlns:a16="http://schemas.microsoft.com/office/drawing/2014/main" id="{2997BEC1-317E-2542-85F0-C4F49E1352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B58D3952-55E6-8F40-A0B9-C2F2150145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0FEA660-5A66-8C4E-B9AF-9AA12515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1" y="3244335"/>
            <a:ext cx="7244340" cy="3693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4E3A279-D2C4-0E47-9454-E45E74AA2E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33" y="3763132"/>
            <a:ext cx="6388463" cy="254000"/>
          </a:xfrm>
        </p:spPr>
        <p:txBody>
          <a:bodyPr/>
          <a:lstStyle>
            <a:lvl1pPr>
              <a:defRPr sz="1600" b="1" spc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SUBHEAD #2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26B895-84A9-D743-8D6C-0715C844D35E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DC78FABA-4B30-014C-B4C1-CC80617958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tx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 dirty="0">
              <a:solidFill>
                <a:schemeClr val="tx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1D832E-B187-B244-816B-B7FAEAC6A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253948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+Subhead (Golf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dy of water&#10;&#10;Description automatically generated">
            <a:extLst>
              <a:ext uri="{FF2B5EF4-FFF2-40B4-BE49-F238E27FC236}">
                <a16:creationId xmlns:a16="http://schemas.microsoft.com/office/drawing/2014/main" id="{49B64973-4147-8B48-AB2A-9908D7ABE0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97A2A43D-4A58-9245-A9FA-14FF2C0014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38B29DA-80E8-954C-9E5A-1658F157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1" y="3244335"/>
            <a:ext cx="7244340" cy="3693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EFBD877-ED9B-EE4B-8028-58FE953D39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33" y="3763132"/>
            <a:ext cx="6388463" cy="254000"/>
          </a:xfrm>
        </p:spPr>
        <p:txBody>
          <a:bodyPr/>
          <a:lstStyle>
            <a:lvl1pPr>
              <a:defRPr sz="1600" b="1" spc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SUBHEAD #2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40DB45-3A22-9C42-AB7B-3F9D7818423B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9790FD4C-3A36-FD43-9C53-6A8C409D8A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tx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 dirty="0">
              <a:solidFill>
                <a:schemeClr val="tx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0F6F7F-455A-4E4C-A43D-4CD40E191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39864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+Copy (1-Up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31DF69-D910-9643-BFDB-6AC7BE0DFB88}"/>
              </a:ext>
            </a:extLst>
          </p:cNvPr>
          <p:cNvSpPr/>
          <p:nvPr userDrawn="1"/>
        </p:nvSpPr>
        <p:spPr>
          <a:xfrm rot="16200000">
            <a:off x="5695281" y="400719"/>
            <a:ext cx="6897443" cy="60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628E5B0-167C-B540-8615-400C961B4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3059669"/>
            <a:ext cx="5386977" cy="3693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rgbClr val="CF102D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654E508D-1171-E545-85BB-23CE1C6565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82E69F8-26FA-3B43-A404-D6D12FE40E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33" y="3545419"/>
            <a:ext cx="5517608" cy="254000"/>
          </a:xfrm>
        </p:spPr>
        <p:txBody>
          <a:bodyPr/>
          <a:lstStyle>
            <a:lvl1pPr>
              <a:defRPr sz="1600" b="1" spc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SUBHEAD #2</a:t>
            </a:r>
          </a:p>
        </p:txBody>
      </p:sp>
    </p:spTree>
    <p:extLst>
      <p:ext uri="{BB962C8B-B14F-4D97-AF65-F5344CB8AC3E}">
        <p14:creationId xmlns:p14="http://schemas.microsoft.com/office/powerpoint/2010/main" val="303027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+Copy (2-Up Horizontal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31DF69-D910-9643-BFDB-6AC7BE0DFB88}"/>
              </a:ext>
            </a:extLst>
          </p:cNvPr>
          <p:cNvSpPr/>
          <p:nvPr userDrawn="1"/>
        </p:nvSpPr>
        <p:spPr>
          <a:xfrm rot="16200000">
            <a:off x="7429504" y="-1333503"/>
            <a:ext cx="3429001" cy="60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654E508D-1171-E545-85BB-23CE1C6565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7261341-FFC0-9343-AF33-7F7CAEF025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3059669"/>
            <a:ext cx="5386977" cy="3693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rgbClr val="CF102D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B903E5C-84A4-D145-A41A-D08AC0E9DD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33" y="3545419"/>
            <a:ext cx="5517608" cy="254000"/>
          </a:xfrm>
        </p:spPr>
        <p:txBody>
          <a:bodyPr/>
          <a:lstStyle>
            <a:lvl1pPr>
              <a:defRPr sz="1600" b="1" spc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SUBHEAD #2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F35828-985F-1C46-A618-84EFCF8AD073}"/>
              </a:ext>
            </a:extLst>
          </p:cNvPr>
          <p:cNvSpPr/>
          <p:nvPr userDrawn="1"/>
        </p:nvSpPr>
        <p:spPr>
          <a:xfrm rot="16200000">
            <a:off x="7429502" y="2095498"/>
            <a:ext cx="3429001" cy="6096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48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+Copy (2-Up Vertical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31DF69-D910-9643-BFDB-6AC7BE0DFB88}"/>
              </a:ext>
            </a:extLst>
          </p:cNvPr>
          <p:cNvSpPr/>
          <p:nvPr userDrawn="1"/>
        </p:nvSpPr>
        <p:spPr>
          <a:xfrm rot="16200000">
            <a:off x="4201160" y="1894838"/>
            <a:ext cx="6858003" cy="3068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654E508D-1171-E545-85BB-23CE1C6565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7261341-FFC0-9343-AF33-7F7CAEF025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3059669"/>
            <a:ext cx="5386977" cy="3693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rgbClr val="CF102D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B903E5C-84A4-D145-A41A-D08AC0E9DD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33" y="3545419"/>
            <a:ext cx="5517608" cy="254000"/>
          </a:xfrm>
        </p:spPr>
        <p:txBody>
          <a:bodyPr/>
          <a:lstStyle>
            <a:lvl1pPr>
              <a:defRPr sz="1600" b="1" spc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SUBHEAD #2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F35828-985F-1C46-A618-84EFCF8AD073}"/>
              </a:ext>
            </a:extLst>
          </p:cNvPr>
          <p:cNvSpPr/>
          <p:nvPr userDrawn="1"/>
        </p:nvSpPr>
        <p:spPr>
          <a:xfrm rot="16200000">
            <a:off x="7269485" y="1894839"/>
            <a:ext cx="6857999" cy="3068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43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(3-Up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751DFCC-5AFC-DE42-8D01-5AA62E1275D9}"/>
              </a:ext>
            </a:extLst>
          </p:cNvPr>
          <p:cNvSpPr/>
          <p:nvPr userDrawn="1"/>
        </p:nvSpPr>
        <p:spPr>
          <a:xfrm rot="16200000">
            <a:off x="-325118" y="1485903"/>
            <a:ext cx="4536441" cy="38861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31DF69-D910-9643-BFDB-6AC7BE0DFB88}"/>
              </a:ext>
            </a:extLst>
          </p:cNvPr>
          <p:cNvSpPr/>
          <p:nvPr userDrawn="1"/>
        </p:nvSpPr>
        <p:spPr>
          <a:xfrm rot="16200000">
            <a:off x="3827780" y="1485900"/>
            <a:ext cx="4536440" cy="388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0E2722-5660-A64F-AA56-FF9DFF07240B}"/>
              </a:ext>
            </a:extLst>
          </p:cNvPr>
          <p:cNvSpPr/>
          <p:nvPr userDrawn="1"/>
        </p:nvSpPr>
        <p:spPr>
          <a:xfrm rot="16200000">
            <a:off x="7980680" y="1485897"/>
            <a:ext cx="4536440" cy="38862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4264A60E-5609-3F45-A80A-F3518DAD0A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D7E83C-01EA-A544-BD43-4090260F25E4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85C41DEA-4280-9A43-B10A-87FF2F2C7D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 dirty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6E8143E-8752-7844-BAF9-21570079DA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SBP2 2019</a:t>
            </a:r>
          </a:p>
        </p:txBody>
      </p:sp>
    </p:spTree>
    <p:extLst>
      <p:ext uri="{BB962C8B-B14F-4D97-AF65-F5344CB8AC3E}">
        <p14:creationId xmlns:p14="http://schemas.microsoft.com/office/powerpoint/2010/main" val="129635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(Quadrants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31DF69-D910-9643-BFDB-6AC7BE0DFB88}"/>
              </a:ext>
            </a:extLst>
          </p:cNvPr>
          <p:cNvSpPr/>
          <p:nvPr userDrawn="1"/>
        </p:nvSpPr>
        <p:spPr>
          <a:xfrm rot="16200000">
            <a:off x="7429507" y="-1333502"/>
            <a:ext cx="3429000" cy="60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1DFCC-5AFC-DE42-8D01-5AA62E1275D9}"/>
              </a:ext>
            </a:extLst>
          </p:cNvPr>
          <p:cNvSpPr/>
          <p:nvPr userDrawn="1"/>
        </p:nvSpPr>
        <p:spPr>
          <a:xfrm rot="16200000">
            <a:off x="1333505" y="2095498"/>
            <a:ext cx="3429000" cy="60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ECCD2B-4CDF-F145-9A93-391EF1BD5429}"/>
              </a:ext>
            </a:extLst>
          </p:cNvPr>
          <p:cNvSpPr/>
          <p:nvPr userDrawn="1"/>
        </p:nvSpPr>
        <p:spPr>
          <a:xfrm rot="16200000">
            <a:off x="7429495" y="2095498"/>
            <a:ext cx="3429000" cy="6096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60A20B-7A79-0749-83E1-AE1E3F26CA98}"/>
              </a:ext>
            </a:extLst>
          </p:cNvPr>
          <p:cNvSpPr/>
          <p:nvPr userDrawn="1"/>
        </p:nvSpPr>
        <p:spPr>
          <a:xfrm rot="16200000">
            <a:off x="1333501" y="-1333501"/>
            <a:ext cx="3429000" cy="6096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80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+Title      (Fullscreen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75E7BDB-1C55-344A-AAD5-203FAB9B1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513" y="3244335"/>
            <a:ext cx="5386977" cy="369332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7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10439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+Copy (Horizontal Gri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628E5B0-167C-B540-8615-400C961B4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1" y="508727"/>
            <a:ext cx="7244340" cy="230053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rgbClr val="CF102D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654E508D-1171-E545-85BB-23CE1C6565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31DF69-D910-9643-BFDB-6AC7BE0DFB88}"/>
              </a:ext>
            </a:extLst>
          </p:cNvPr>
          <p:cNvSpPr/>
          <p:nvPr userDrawn="1"/>
        </p:nvSpPr>
        <p:spPr>
          <a:xfrm>
            <a:off x="0" y="1358176"/>
            <a:ext cx="12192000" cy="405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3B2E6-5520-DE49-A544-EB7FB7CD3E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015" y="961605"/>
            <a:ext cx="5521529" cy="230052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 EDIT MASTER SUBHEAD #2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725565-403A-5C4A-9123-37C39E715B99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id="{4502C17B-C912-D54E-8766-34815012DA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 dirty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681520-F006-F04A-B42E-EA2A7A53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SBP2 2019</a:t>
            </a:r>
          </a:p>
        </p:txBody>
      </p:sp>
    </p:spTree>
    <p:extLst>
      <p:ext uri="{BB962C8B-B14F-4D97-AF65-F5344CB8AC3E}">
        <p14:creationId xmlns:p14="http://schemas.microsoft.com/office/powerpoint/2010/main" val="84976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: Centered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628E5B0-167C-B540-8615-400C961B4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3831" y="2787035"/>
            <a:ext cx="7244340" cy="900104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4000"/>
              </a:lnSpc>
              <a:defRPr sz="2933" b="1" i="0" cap="all" spc="800" baseline="0">
                <a:solidFill>
                  <a:srgbClr val="CF102D"/>
                </a:solidFill>
                <a:latin typeface="Benton Sans Extra Compressed" panose="02000608020000020004" pitchFamily="2" charset="77"/>
              </a:defRPr>
            </a:lvl1pPr>
          </a:lstStyle>
          <a:p>
            <a:r>
              <a:rPr lang="en-US"/>
              <a:t>Click to edit Master quote</a:t>
            </a:r>
            <a:br>
              <a:rPr lang="en-US"/>
            </a:br>
            <a:r>
              <a:rPr lang="en-US"/>
              <a:t>Click to edit Master quote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82BB93B-8655-1B42-90C7-986AD627BA9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73830" y="4057966"/>
            <a:ext cx="7244340" cy="31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6400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600" b="1" i="0" kern="1200" cap="all" spc="-150" baseline="0">
                <a:solidFill>
                  <a:srgbClr val="CF102D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2pPr>
            <a:lvl3pPr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3pPr>
            <a:lvl4pPr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4pPr>
            <a:lvl5pPr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5pPr>
            <a:lvl6pPr marL="457200"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6pPr>
            <a:lvl7pPr marL="914400"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7pPr>
            <a:lvl8pPr marL="1371600"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8pPr>
            <a:lvl9pPr marL="1828800"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9pPr>
          </a:lstStyle>
          <a:p>
            <a:pPr eaLnBrk="1" hangingPunct="1"/>
            <a:r>
              <a:rPr lang="en-US" sz="48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t>”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21AE4C0-4D30-DD47-B3CE-1DF25477C50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73830" y="2447797"/>
            <a:ext cx="7244340" cy="31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6400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600" b="1" i="0" kern="1200" cap="all" spc="-150" baseline="0">
                <a:solidFill>
                  <a:srgbClr val="CF102D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2pPr>
            <a:lvl3pPr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3pPr>
            <a:lvl4pPr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4pPr>
            <a:lvl5pPr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5pPr>
            <a:lvl6pPr marL="457200"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6pPr>
            <a:lvl7pPr marL="914400"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7pPr>
            <a:lvl8pPr marL="1371600"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8pPr>
            <a:lvl9pPr marL="1828800"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9pPr>
          </a:lstStyle>
          <a:p>
            <a:pPr eaLnBrk="1" hangingPunct="1"/>
            <a:r>
              <a:rPr lang="en-US" sz="48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t>“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9F7D7202-65D7-A844-A42C-57E11B1752D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074025" y="5934015"/>
            <a:ext cx="2043953" cy="242669"/>
          </a:xfrm>
        </p:spPr>
        <p:txBody>
          <a:bodyPr/>
          <a:lstStyle>
            <a:lvl1pPr algn="ctr">
              <a:defRPr sz="1333" b="0" i="1" spc="0">
                <a:solidFill>
                  <a:schemeClr val="bg1"/>
                </a:solidFill>
                <a:latin typeface="Benton Sans Compressed" panose="02000506020000020004" pitchFamily="2" charset="77"/>
              </a:defRPr>
            </a:lvl1pPr>
          </a:lstStyle>
          <a:p>
            <a:pPr lvl="0"/>
            <a:r>
              <a:rPr lang="en-US"/>
              <a:t>- Source</a:t>
            </a:r>
          </a:p>
        </p:txBody>
      </p:sp>
    </p:spTree>
    <p:extLst>
      <p:ext uri="{BB962C8B-B14F-4D97-AF65-F5344CB8AC3E}">
        <p14:creationId xmlns:p14="http://schemas.microsoft.com/office/powerpoint/2010/main" val="4702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+Copy    (Vertical Gri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>
            <a:extLst>
              <a:ext uri="{FF2B5EF4-FFF2-40B4-BE49-F238E27FC236}">
                <a16:creationId xmlns:a16="http://schemas.microsoft.com/office/drawing/2014/main" id="{654E508D-1171-E545-85BB-23CE1C6565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31DF69-D910-9643-BFDB-6AC7BE0DFB88}"/>
              </a:ext>
            </a:extLst>
          </p:cNvPr>
          <p:cNvSpPr/>
          <p:nvPr userDrawn="1"/>
        </p:nvSpPr>
        <p:spPr>
          <a:xfrm rot="16200000">
            <a:off x="5695283" y="400717"/>
            <a:ext cx="6897443" cy="609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5E7BDB-1C55-344A-AAD5-203FAB9B1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3059669"/>
            <a:ext cx="5386977" cy="3693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rgbClr val="CF102D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8568685-AAD2-7446-B314-B0031D8A72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33" y="3545419"/>
            <a:ext cx="5517608" cy="254000"/>
          </a:xfrm>
        </p:spPr>
        <p:txBody>
          <a:bodyPr/>
          <a:lstStyle>
            <a:lvl1pPr>
              <a:defRPr sz="1600" b="1" spc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SUBHEAD #2</a:t>
            </a:r>
          </a:p>
        </p:txBody>
      </p:sp>
    </p:spTree>
    <p:extLst>
      <p:ext uri="{BB962C8B-B14F-4D97-AF65-F5344CB8AC3E}">
        <p14:creationId xmlns:p14="http://schemas.microsoft.com/office/powerpoint/2010/main" val="399414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lson Advisory Staff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lson Advisory Staff: All Sport">
            <a:extLst>
              <a:ext uri="{FF2B5EF4-FFF2-40B4-BE49-F238E27FC236}">
                <a16:creationId xmlns:a16="http://schemas.microsoft.com/office/drawing/2014/main" id="{45B72A2B-917E-D44F-8FA2-7C74C96A7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28DA3019-B39F-CD4D-AAD4-360140821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FE4576B-C21B-2B4B-A397-C312D933A5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87675" y="5371410"/>
            <a:ext cx="6216651" cy="277953"/>
          </a:xfrm>
        </p:spPr>
        <p:txBody>
          <a:bodyPr/>
          <a:lstStyle>
            <a:lvl1pPr algn="ctr">
              <a:defRPr sz="1600" b="1" i="0">
                <a:solidFill>
                  <a:schemeClr val="bg1"/>
                </a:solidFill>
                <a:latin typeface="Benton Sans Extra Compressed" panose="02000608020000020004" pitchFamily="2" charset="77"/>
              </a:defRPr>
            </a:lvl1pPr>
            <a:lvl2pPr>
              <a:defRPr sz="2133" b="1" i="0">
                <a:latin typeface="Benton Sans Extra Compressed" panose="02000608020000020004" pitchFamily="2" charset="77"/>
              </a:defRPr>
            </a:lvl2pPr>
            <a:lvl3pPr>
              <a:defRPr sz="2133" b="1" i="0">
                <a:latin typeface="Benton Sans Extra Compressed" panose="02000608020000020004" pitchFamily="2" charset="77"/>
              </a:defRPr>
            </a:lvl3pPr>
            <a:lvl4pPr>
              <a:defRPr sz="2133" b="1" i="0">
                <a:latin typeface="Benton Sans Extra Compressed" panose="02000608020000020004" pitchFamily="2" charset="77"/>
              </a:defRPr>
            </a:lvl4pPr>
            <a:lvl5pPr>
              <a:defRPr sz="2133" b="1" i="0">
                <a:latin typeface="Benton Sans Extra Compressed" panose="02000608020000020004" pitchFamily="2" charset="77"/>
              </a:defRPr>
            </a:lvl5pPr>
          </a:lstStyle>
          <a:p>
            <a:pPr lvl="0"/>
            <a:r>
              <a:rPr lang="en-US" dirty="0"/>
              <a:t>CLICK TO EDIT MASTER SUBHEAD #2</a:t>
            </a:r>
          </a:p>
        </p:txBody>
      </p:sp>
    </p:spTree>
    <p:extLst>
      <p:ext uri="{BB962C8B-B14F-4D97-AF65-F5344CB8AC3E}">
        <p14:creationId xmlns:p14="http://schemas.microsoft.com/office/powerpoint/2010/main" val="149825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Racke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cket Title Slide: Roger Federer at Wimbledon">
            <a:extLst>
              <a:ext uri="{FF2B5EF4-FFF2-40B4-BE49-F238E27FC236}">
                <a16:creationId xmlns:a16="http://schemas.microsoft.com/office/drawing/2014/main" id="{62A6D109-73CB-CE42-B394-0E4443F76A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28DA3019-B39F-CD4D-AAD4-360140821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60D0BE-398D-894D-AEA3-9DFA9AD6ABAE}"/>
              </a:ext>
            </a:extLst>
          </p:cNvPr>
          <p:cNvSpPr/>
          <p:nvPr userDrawn="1"/>
        </p:nvSpPr>
        <p:spPr>
          <a:xfrm>
            <a:off x="370378" y="2998114"/>
            <a:ext cx="1542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0" dirty="0">
                <a:solidFill>
                  <a:schemeClr val="bg1"/>
                </a:solidFill>
                <a:latin typeface="Benton Sans Extra Compressed" panose="02000608020000020004" pitchFamily="2" charset="77"/>
              </a:rPr>
              <a:t>RACKET</a:t>
            </a:r>
          </a:p>
        </p:txBody>
      </p:sp>
    </p:spTree>
    <p:extLst>
      <p:ext uri="{BB962C8B-B14F-4D97-AF65-F5344CB8AC3E}">
        <p14:creationId xmlns:p14="http://schemas.microsoft.com/office/powerpoint/2010/main" val="395893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Football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otball Introduction Slide: Russell Wilson holding the Duke football">
            <a:extLst>
              <a:ext uri="{FF2B5EF4-FFF2-40B4-BE49-F238E27FC236}">
                <a16:creationId xmlns:a16="http://schemas.microsoft.com/office/drawing/2014/main" id="{8CCC70AF-AF17-E74F-A7B2-991D3A88B3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28DA3019-B39F-CD4D-AAD4-360140821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96F4CC-F323-604E-85DF-3C71EF5C691F}"/>
              </a:ext>
            </a:extLst>
          </p:cNvPr>
          <p:cNvSpPr/>
          <p:nvPr userDrawn="1"/>
        </p:nvSpPr>
        <p:spPr>
          <a:xfrm>
            <a:off x="9853803" y="2998114"/>
            <a:ext cx="19550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800" b="1" i="0" dirty="0">
                <a:solidFill>
                  <a:schemeClr val="bg1"/>
                </a:solidFill>
                <a:latin typeface="Benton Sans Extra Compressed" panose="02000608020000020004" pitchFamily="2" charset="77"/>
              </a:rPr>
              <a:t>FOOTBALL</a:t>
            </a:r>
          </a:p>
        </p:txBody>
      </p:sp>
    </p:spTree>
    <p:extLst>
      <p:ext uri="{BB962C8B-B14F-4D97-AF65-F5344CB8AC3E}">
        <p14:creationId xmlns:p14="http://schemas.microsoft.com/office/powerpoint/2010/main" val="15932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Baseball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seball player throwing a ball&#10;&#10;Description automatically generated">
            <a:extLst>
              <a:ext uri="{FF2B5EF4-FFF2-40B4-BE49-F238E27FC236}">
                <a16:creationId xmlns:a16="http://schemas.microsoft.com/office/drawing/2014/main" id="{ED7A4C4D-323F-4642-84B2-A8318C527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28DA3019-B39F-CD4D-AAD4-360140821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2A6D30-ABB2-3D48-889A-5B4040B0C604}"/>
              </a:ext>
            </a:extLst>
          </p:cNvPr>
          <p:cNvSpPr/>
          <p:nvPr userDrawn="1"/>
        </p:nvSpPr>
        <p:spPr>
          <a:xfrm>
            <a:off x="370377" y="2998114"/>
            <a:ext cx="19642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0" dirty="0">
                <a:solidFill>
                  <a:schemeClr val="bg1"/>
                </a:solidFill>
                <a:latin typeface="Benton Sans Extra Compressed" panose="02000608020000020004" pitchFamily="2" charset="77"/>
              </a:rPr>
              <a:t>BASEBALL</a:t>
            </a:r>
          </a:p>
        </p:txBody>
      </p:sp>
    </p:spTree>
    <p:extLst>
      <p:ext uri="{BB962C8B-B14F-4D97-AF65-F5344CB8AC3E}">
        <p14:creationId xmlns:p14="http://schemas.microsoft.com/office/powerpoint/2010/main" val="41421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Basketball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ll, person, indoor, sport&#10;&#10;Description automatically generated">
            <a:extLst>
              <a:ext uri="{FF2B5EF4-FFF2-40B4-BE49-F238E27FC236}">
                <a16:creationId xmlns:a16="http://schemas.microsoft.com/office/drawing/2014/main" id="{0E4EDDF7-0884-0046-A136-596232CEF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28DA3019-B39F-CD4D-AAD4-360140821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6FCC363-EE81-C746-8AB1-A81825E4CC36}"/>
              </a:ext>
            </a:extLst>
          </p:cNvPr>
          <p:cNvSpPr/>
          <p:nvPr userDrawn="1"/>
        </p:nvSpPr>
        <p:spPr>
          <a:xfrm>
            <a:off x="9405346" y="2998114"/>
            <a:ext cx="2403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800" b="1" i="0" dirty="0">
                <a:solidFill>
                  <a:schemeClr val="bg1"/>
                </a:solidFill>
                <a:latin typeface="Benton Sans Extra Compressed" panose="02000608020000020004" pitchFamily="2" charset="77"/>
              </a:rPr>
              <a:t>BASKETBALL</a:t>
            </a:r>
          </a:p>
        </p:txBody>
      </p:sp>
    </p:spTree>
    <p:extLst>
      <p:ext uri="{BB962C8B-B14F-4D97-AF65-F5344CB8AC3E}">
        <p14:creationId xmlns:p14="http://schemas.microsoft.com/office/powerpoint/2010/main" val="860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Volleyball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olleyball Title Slide: Maddison McGibbin">
            <a:extLst>
              <a:ext uri="{FF2B5EF4-FFF2-40B4-BE49-F238E27FC236}">
                <a16:creationId xmlns:a16="http://schemas.microsoft.com/office/drawing/2014/main" id="{174764A0-62CF-9448-B702-6F647AC0A5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28DA3019-B39F-CD4D-AAD4-360140821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937080-7905-074E-B709-512F0E46B358}"/>
              </a:ext>
            </a:extLst>
          </p:cNvPr>
          <p:cNvSpPr/>
          <p:nvPr userDrawn="1"/>
        </p:nvSpPr>
        <p:spPr>
          <a:xfrm>
            <a:off x="370378" y="2998114"/>
            <a:ext cx="23523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0" dirty="0">
                <a:solidFill>
                  <a:schemeClr val="bg1"/>
                </a:solidFill>
                <a:latin typeface="Benton Sans Extra Compressed" panose="02000608020000020004" pitchFamily="2" charset="77"/>
              </a:rPr>
              <a:t>VOLLEYBALL</a:t>
            </a:r>
          </a:p>
        </p:txBody>
      </p:sp>
    </p:spTree>
    <p:extLst>
      <p:ext uri="{BB962C8B-B14F-4D97-AF65-F5344CB8AC3E}">
        <p14:creationId xmlns:p14="http://schemas.microsoft.com/office/powerpoint/2010/main" val="228538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Golf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olf Title Page: Gary Woodland">
            <a:extLst>
              <a:ext uri="{FF2B5EF4-FFF2-40B4-BE49-F238E27FC236}">
                <a16:creationId xmlns:a16="http://schemas.microsoft.com/office/drawing/2014/main" id="{E0A72461-3780-634D-AAAE-0F6DE2EEF9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28DA3019-B39F-CD4D-AAD4-360140821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937080-7905-074E-B709-512F0E46B358}"/>
              </a:ext>
            </a:extLst>
          </p:cNvPr>
          <p:cNvSpPr/>
          <p:nvPr userDrawn="1"/>
        </p:nvSpPr>
        <p:spPr>
          <a:xfrm>
            <a:off x="370377" y="2998114"/>
            <a:ext cx="10887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0" dirty="0">
                <a:solidFill>
                  <a:schemeClr val="bg1"/>
                </a:solidFill>
                <a:latin typeface="Benton Sans Extra Compressed" panose="02000608020000020004" pitchFamily="2" charset="77"/>
              </a:rPr>
              <a:t>GOLF</a:t>
            </a:r>
          </a:p>
        </p:txBody>
      </p:sp>
    </p:spTree>
    <p:extLst>
      <p:ext uri="{BB962C8B-B14F-4D97-AF65-F5344CB8AC3E}">
        <p14:creationId xmlns:p14="http://schemas.microsoft.com/office/powerpoint/2010/main" val="401790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              (Evoshiel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aseball player holding a bat&#10;&#10;Description automatically generated">
            <a:extLst>
              <a:ext uri="{FF2B5EF4-FFF2-40B4-BE49-F238E27FC236}">
                <a16:creationId xmlns:a16="http://schemas.microsoft.com/office/drawing/2014/main" id="{43F531CF-EEE6-7A44-9249-04FC9F0C2E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28DA3019-B39F-CD4D-AAD4-360140821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D32A19-7CEA-0B44-A9E6-5272500B6855}"/>
              </a:ext>
            </a:extLst>
          </p:cNvPr>
          <p:cNvSpPr/>
          <p:nvPr userDrawn="1"/>
        </p:nvSpPr>
        <p:spPr>
          <a:xfrm>
            <a:off x="9663687" y="2998114"/>
            <a:ext cx="21451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800" b="1" i="0" dirty="0">
                <a:solidFill>
                  <a:schemeClr val="bg1"/>
                </a:solidFill>
                <a:latin typeface="Benton Sans Extra Compressed" panose="02000608020000020004" pitchFamily="2" charset="77"/>
              </a:rPr>
              <a:t>EVOSHIELD</a:t>
            </a:r>
          </a:p>
        </p:txBody>
      </p:sp>
    </p:spTree>
    <p:extLst>
      <p:ext uri="{BB962C8B-B14F-4D97-AF65-F5344CB8AC3E}">
        <p14:creationId xmlns:p14="http://schemas.microsoft.com/office/powerpoint/2010/main" val="389166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              (Demarin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marini Title Slide">
            <a:extLst>
              <a:ext uri="{FF2B5EF4-FFF2-40B4-BE49-F238E27FC236}">
                <a16:creationId xmlns:a16="http://schemas.microsoft.com/office/drawing/2014/main" id="{15074051-989E-0848-A02B-58CDBC692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28DA3019-B39F-CD4D-AAD4-360140821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0AE66A-7B39-3B4B-962E-9A0A522DF8BE}"/>
              </a:ext>
            </a:extLst>
          </p:cNvPr>
          <p:cNvSpPr/>
          <p:nvPr userDrawn="1"/>
        </p:nvSpPr>
        <p:spPr>
          <a:xfrm>
            <a:off x="370378" y="2998114"/>
            <a:ext cx="19511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0" dirty="0">
                <a:solidFill>
                  <a:schemeClr val="tx1"/>
                </a:solidFill>
                <a:latin typeface="Benton Sans Extra Compressed" panose="02000608020000020004" pitchFamily="2" charset="77"/>
              </a:rPr>
              <a:t>DEMARINI</a:t>
            </a:r>
          </a:p>
        </p:txBody>
      </p:sp>
    </p:spTree>
    <p:extLst>
      <p:ext uri="{BB962C8B-B14F-4D97-AF65-F5344CB8AC3E}">
        <p14:creationId xmlns:p14="http://schemas.microsoft.com/office/powerpoint/2010/main" val="26264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: Centered (Red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628E5B0-167C-B540-8615-400C961B4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3831" y="2787035"/>
            <a:ext cx="7244340" cy="900104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4000"/>
              </a:lnSpc>
              <a:defRPr sz="2933" cap="all" spc="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quote</a:t>
            </a:r>
            <a:br>
              <a:rPr lang="en-US"/>
            </a:br>
            <a:r>
              <a:rPr lang="en-US"/>
              <a:t>Click to edit Master quote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82BB93B-8655-1B42-90C7-986AD627BA9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73830" y="4057966"/>
            <a:ext cx="7244340" cy="31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6400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600" b="1" i="0" kern="1200" cap="all" spc="-150" baseline="0">
                <a:solidFill>
                  <a:srgbClr val="CF102D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2pPr>
            <a:lvl3pPr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3pPr>
            <a:lvl4pPr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4pPr>
            <a:lvl5pPr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5pPr>
            <a:lvl6pPr marL="457200"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6pPr>
            <a:lvl7pPr marL="914400"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7pPr>
            <a:lvl8pPr marL="1371600"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8pPr>
            <a:lvl9pPr marL="1828800"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9pPr>
          </a:lstStyle>
          <a:p>
            <a:pPr eaLnBrk="1" hangingPunct="1"/>
            <a:r>
              <a:rPr lang="en-US" sz="4800" b="1" i="0">
                <a:solidFill>
                  <a:schemeClr val="tx1"/>
                </a:solidFill>
                <a:latin typeface="Benton Sans Extra Compressed" panose="02000608020000020004" pitchFamily="2" charset="77"/>
              </a:rPr>
              <a:t>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85BA2AF-ACD1-1C4D-A11B-E206A77C8EB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73830" y="2447797"/>
            <a:ext cx="7244340" cy="31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6400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600" b="1" i="0" kern="1200" cap="all" spc="-150" baseline="0">
                <a:solidFill>
                  <a:srgbClr val="CF102D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2pPr>
            <a:lvl3pPr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3pPr>
            <a:lvl4pPr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4pPr>
            <a:lvl5pPr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5pPr>
            <a:lvl6pPr marL="457200"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6pPr>
            <a:lvl7pPr marL="914400"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7pPr>
            <a:lvl8pPr marL="1371600"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8pPr>
            <a:lvl9pPr marL="1828800" algn="l" defTabSz="406400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enton Sans Extra Compressed" charset="0"/>
                <a:ea typeface="Benton Sans Extra Compressed" charset="0"/>
                <a:cs typeface="Benton Sans Extra Compressed" charset="0"/>
              </a:defRPr>
            </a:lvl9pPr>
          </a:lstStyle>
          <a:p>
            <a:pPr eaLnBrk="1" hangingPunct="1"/>
            <a:r>
              <a:rPr lang="en-US" sz="4800" b="1" i="0">
                <a:solidFill>
                  <a:schemeClr val="tx1"/>
                </a:solidFill>
                <a:latin typeface="Benton Sans Extra Compressed" panose="02000608020000020004" pitchFamily="2" charset="77"/>
              </a:rPr>
              <a:t>“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803CB14-A9A1-CF47-A72B-654DE44D051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074025" y="5934015"/>
            <a:ext cx="2043953" cy="242669"/>
          </a:xfrm>
        </p:spPr>
        <p:txBody>
          <a:bodyPr/>
          <a:lstStyle>
            <a:lvl1pPr algn="ctr">
              <a:defRPr sz="1333" b="0" i="1" spc="0">
                <a:solidFill>
                  <a:schemeClr val="bg1"/>
                </a:solidFill>
                <a:latin typeface="Benton Sans Compressed" panose="02000506020000020004" pitchFamily="2" charset="77"/>
              </a:defRPr>
            </a:lvl1pPr>
          </a:lstStyle>
          <a:p>
            <a:pPr lvl="0"/>
            <a:r>
              <a:rPr lang="en-US"/>
              <a:t>- Source</a:t>
            </a:r>
          </a:p>
        </p:txBody>
      </p:sp>
    </p:spTree>
    <p:extLst>
      <p:ext uri="{BB962C8B-B14F-4D97-AF65-F5344CB8AC3E}">
        <p14:creationId xmlns:p14="http://schemas.microsoft.com/office/powerpoint/2010/main" val="381512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              (Louisville Slugger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uisvile Slugger Intro Slide">
            <a:extLst>
              <a:ext uri="{FF2B5EF4-FFF2-40B4-BE49-F238E27FC236}">
                <a16:creationId xmlns:a16="http://schemas.microsoft.com/office/drawing/2014/main" id="{C34E1409-2ECE-F14E-A3ED-6B510C457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28DA3019-B39F-CD4D-AAD4-360140821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99AE02-1551-9F44-B242-EAB02FB56030}"/>
              </a:ext>
            </a:extLst>
          </p:cNvPr>
          <p:cNvSpPr/>
          <p:nvPr userDrawn="1"/>
        </p:nvSpPr>
        <p:spPr>
          <a:xfrm>
            <a:off x="370378" y="2998114"/>
            <a:ext cx="39153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0" dirty="0">
                <a:solidFill>
                  <a:schemeClr val="bg1"/>
                </a:solidFill>
                <a:latin typeface="Benton Sans Extra Compressed" panose="02000608020000020004" pitchFamily="2" charset="77"/>
              </a:rPr>
              <a:t>LOUISVILLE SLUGGER</a:t>
            </a:r>
          </a:p>
        </p:txBody>
      </p:sp>
    </p:spTree>
    <p:extLst>
      <p:ext uri="{BB962C8B-B14F-4D97-AF65-F5344CB8AC3E}">
        <p14:creationId xmlns:p14="http://schemas.microsoft.com/office/powerpoint/2010/main" val="210440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lack 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1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929217" y="6225120"/>
            <a:ext cx="0" cy="283633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1045633" y="6284386"/>
            <a:ext cx="4826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41840" fontAlgn="base">
              <a:spcBef>
                <a:spcPct val="0"/>
              </a:spcBef>
              <a:spcAft>
                <a:spcPct val="0"/>
              </a:spcAft>
            </a:pPr>
            <a:fld id="{BEF455A4-2EA8-A047-A842-3DDAF0A34555}" type="slidenum">
              <a:rPr lang="en-US" altLang="x-none" sz="1200">
                <a:solidFill>
                  <a:srgbClr val="FFFFFF"/>
                </a:solidFill>
              </a:rPr>
              <a:pPr defTabSz="5418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x-none" sz="1067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365760"/>
            <a:ext cx="11460480" cy="1617472"/>
          </a:xfrm>
        </p:spPr>
        <p:txBody>
          <a:bodyPr/>
          <a:lstStyle>
            <a:lvl1pPr>
              <a:defRPr sz="4267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1151807"/>
            <a:ext cx="12192000" cy="4910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18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82602" y="1340035"/>
            <a:ext cx="7435849" cy="453406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24102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ck 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929217" y="6225118"/>
            <a:ext cx="0" cy="283633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1045633" y="6284384"/>
            <a:ext cx="4826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BEF455A4-2EA8-A047-A842-3DDAF0A34555}" type="slidenum">
              <a:rPr lang="en-US" altLang="x-none" sz="1200">
                <a:solidFill>
                  <a:srgbClr val="FFFFFF"/>
                </a:solidFill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x-none" sz="1067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365760"/>
            <a:ext cx="11460480" cy="1617472"/>
          </a:xfrm>
        </p:spPr>
        <p:txBody>
          <a:bodyPr/>
          <a:lstStyle>
            <a:lvl1pPr>
              <a:defRPr sz="4267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1151806"/>
            <a:ext cx="12192000" cy="4910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18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275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ck 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929217" y="6225118"/>
            <a:ext cx="0" cy="283633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1045633" y="6284384"/>
            <a:ext cx="4826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BEF455A4-2EA8-A047-A842-3DDAF0A34555}" type="slidenum">
              <a:rPr lang="en-US" altLang="x-none" sz="1200">
                <a:solidFill>
                  <a:srgbClr val="FFFFFF"/>
                </a:solidFill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x-none" sz="1067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365760"/>
            <a:ext cx="3039872" cy="1259840"/>
          </a:xfrm>
        </p:spPr>
        <p:txBody>
          <a:bodyPr/>
          <a:lstStyle>
            <a:lvl1pPr>
              <a:defRPr sz="32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820160" y="0"/>
            <a:ext cx="837184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18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6089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ck 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929217" y="6225118"/>
            <a:ext cx="0" cy="283633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1045633" y="6284384"/>
            <a:ext cx="4826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41853" fontAlgn="base">
              <a:spcBef>
                <a:spcPct val="0"/>
              </a:spcBef>
              <a:spcAft>
                <a:spcPct val="0"/>
              </a:spcAft>
            </a:pPr>
            <a:fld id="{BEF455A4-2EA8-A047-A842-3DDAF0A34555}" type="slidenum">
              <a:rPr lang="en-US" altLang="x-none" sz="1200">
                <a:solidFill>
                  <a:srgbClr val="FFFFFF"/>
                </a:solidFill>
              </a:rPr>
              <a:pPr defTabSz="54185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x-none" sz="1067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365760"/>
            <a:ext cx="3039872" cy="1259840"/>
          </a:xfrm>
        </p:spPr>
        <p:txBody>
          <a:bodyPr/>
          <a:lstStyle>
            <a:lvl1pPr>
              <a:defRPr sz="32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820160" y="0"/>
            <a:ext cx="837184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18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273552" y="385233"/>
            <a:ext cx="7435849" cy="57451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53388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365760"/>
            <a:ext cx="11216640" cy="1219200"/>
          </a:xfrm>
          <a:prstGeom prst="rect">
            <a:avLst/>
          </a:prstGeom>
        </p:spPr>
        <p:txBody>
          <a:bodyPr/>
          <a:lstStyle>
            <a:lvl1pPr>
              <a:defRPr sz="4267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6833" y="1706881"/>
            <a:ext cx="11216640" cy="43899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769680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0495280" y="6400800"/>
            <a:ext cx="1539240" cy="264160"/>
          </a:xfrm>
        </p:spPr>
        <p:txBody>
          <a:bodyPr/>
          <a:lstStyle>
            <a:lvl1pPr>
              <a:defRPr/>
            </a:lvl1pPr>
          </a:lstStyle>
          <a:p>
            <a:pPr defTabSz="609585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Category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242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A2A2D10-7783-644D-8E95-D327BDEA31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0" y="3210970"/>
            <a:ext cx="3530704" cy="436063"/>
          </a:xfrm>
        </p:spPr>
        <p:txBody>
          <a:bodyPr/>
          <a:lstStyle>
            <a:lvl1pPr>
              <a:lnSpc>
                <a:spcPts val="4133"/>
              </a:lnSpc>
              <a:defRPr b="1" i="0" cap="all" spc="0" baseline="0">
                <a:solidFill>
                  <a:srgbClr val="CF102D"/>
                </a:solidFill>
                <a:latin typeface="Benton Sans Extra Compressed" panose="02000608020000020004" pitchFamily="2" charset="77"/>
              </a:defRPr>
            </a:lvl1pPr>
          </a:lstStyle>
          <a:p>
            <a:r>
              <a:rPr lang="en-US"/>
              <a:t>AGENDA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BFF3F40C-4A0F-174E-8318-B8A073D8CF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B17FA82-9B8E-1E46-84CE-8AE04489576C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5D735577-7EF4-6F45-ADB3-D47F0F437D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3EE6DC-8E5D-C040-9EE5-469EEA0D6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20114" y="655088"/>
            <a:ext cx="4310981" cy="5547824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ts val="48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867" b="0" i="0" spc="0">
                <a:solidFill>
                  <a:schemeClr val="bg1"/>
                </a:solidFill>
                <a:latin typeface="Benton Sans Compressed" panose="02000506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List Item</a:t>
            </a:r>
          </a:p>
          <a:p>
            <a:pPr lvl="0"/>
            <a:r>
              <a:rPr lang="en-US"/>
              <a:t>List Item</a:t>
            </a:r>
          </a:p>
          <a:p>
            <a:pPr lvl="0"/>
            <a:r>
              <a:rPr lang="en-US"/>
              <a:t>List Item</a:t>
            </a:r>
          </a:p>
          <a:p>
            <a:pPr lvl="0"/>
            <a:r>
              <a:rPr lang="en-US"/>
              <a:t>List Item</a:t>
            </a:r>
          </a:p>
          <a:p>
            <a:pPr lvl="0"/>
            <a:r>
              <a:rPr lang="en-US"/>
              <a:t>List Item</a:t>
            </a:r>
          </a:p>
          <a:p>
            <a:pPr lvl="0"/>
            <a:r>
              <a:rPr lang="en-US"/>
              <a:t>List Item</a:t>
            </a:r>
          </a:p>
          <a:p>
            <a:pPr lvl="0"/>
            <a:r>
              <a:rPr lang="en-US"/>
              <a:t>List Item</a:t>
            </a:r>
          </a:p>
          <a:p>
            <a:pPr lvl="0"/>
            <a:r>
              <a:rPr lang="en-US"/>
              <a:t>List Item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B426DE5-C06A-EF48-8CCC-B2C5F94D46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2834" y="655088"/>
            <a:ext cx="1327061" cy="5547824"/>
          </a:xfrm>
        </p:spPr>
        <p:txBody>
          <a:bodyPr/>
          <a:lstStyle>
            <a:lvl1pPr marL="0" marR="0" indent="0" algn="r" defTabSz="541853" rtl="0" eaLnBrk="1" fontAlgn="base" latinLnBrk="0" hangingPunct="1">
              <a:lnSpc>
                <a:spcPts val="48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867" b="1" i="0" spc="0">
                <a:solidFill>
                  <a:srgbClr val="CF102D"/>
                </a:solidFill>
                <a:latin typeface="Benton Sans Extra Compressed" panose="020006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  <a:p>
            <a:pPr lvl="0"/>
            <a:r>
              <a:rPr lang="en-US"/>
              <a:t>#</a:t>
            </a:r>
          </a:p>
          <a:p>
            <a:pPr lvl="0"/>
            <a:r>
              <a:rPr lang="en-US"/>
              <a:t>#</a:t>
            </a:r>
          </a:p>
          <a:p>
            <a:pPr lvl="0"/>
            <a:r>
              <a:rPr lang="en-US"/>
              <a:t>#</a:t>
            </a:r>
          </a:p>
          <a:p>
            <a:pPr lvl="0"/>
            <a:r>
              <a:rPr lang="en-US"/>
              <a:t>#</a:t>
            </a:r>
          </a:p>
          <a:p>
            <a:pPr lvl="0"/>
            <a:r>
              <a:rPr lang="en-US"/>
              <a:t>#</a:t>
            </a:r>
          </a:p>
          <a:p>
            <a:pPr lvl="0"/>
            <a:r>
              <a:rPr lang="en-US"/>
              <a:t>#</a:t>
            </a:r>
          </a:p>
          <a:p>
            <a:pPr lvl="0"/>
            <a:r>
              <a:rPr lang="en-US"/>
              <a:t>#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D48A7-A3EB-9442-A71D-B9E9423A62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38369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out: Left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628E5B0-167C-B540-8615-400C961B4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639" y="2713912"/>
            <a:ext cx="3879640" cy="843832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400"/>
              </a:lnSpc>
              <a:defRPr sz="1867" b="0" i="0" cap="none" spc="133" baseline="0">
                <a:solidFill>
                  <a:schemeClr val="bg1"/>
                </a:solidFill>
                <a:latin typeface="Benton Sans Extra Compressed Li" panose="02000408020000020004" pitchFamily="2" charset="77"/>
              </a:defRPr>
            </a:lvl1pPr>
          </a:lstStyle>
          <a:p>
            <a:r>
              <a:rPr lang="en-US"/>
              <a:t>CLICK TO EDIT MASTER QUOTE STYLE</a:t>
            </a:r>
            <a:br>
              <a:rPr lang="en-US"/>
            </a:br>
            <a:r>
              <a:rPr lang="en-US"/>
              <a:t>CLICK TO EDIT MASTER QUOTE STYLE</a:t>
            </a:r>
            <a:br>
              <a:rPr lang="en-US"/>
            </a:br>
            <a:r>
              <a:rPr lang="en-US"/>
              <a:t>CLICK TO EDIT MASTER QUOTE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ABD000-5493-D84D-BBDA-FF53BD6AFE9D}"/>
              </a:ext>
            </a:extLst>
          </p:cNvPr>
          <p:cNvSpPr/>
          <p:nvPr userDrawn="1"/>
        </p:nvSpPr>
        <p:spPr>
          <a:xfrm>
            <a:off x="421639" y="3771197"/>
            <a:ext cx="3122371" cy="332211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82B019B6-24C0-5F44-ACE2-86A45C972D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D2C11A7-0C4F-BA4E-84BA-A82982058A88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B4A3854C-A4A9-6B46-840D-0D39D08560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D7AFC1-4DAF-0D40-B7CD-F2858CF08A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1290" y="3823495"/>
            <a:ext cx="2956993" cy="212468"/>
          </a:xfrm>
        </p:spPr>
        <p:txBody>
          <a:bodyPr/>
          <a:lstStyle>
            <a:lvl1pPr>
              <a:defRPr sz="1600" b="1" spc="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CALL OUT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86B804-7750-0E42-9317-BAB36296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22884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out: Left (Red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628E5B0-167C-B540-8615-400C961B4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639" y="2713912"/>
            <a:ext cx="3879640" cy="843832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400"/>
              </a:lnSpc>
              <a:defRPr sz="1867" b="0" i="0" cap="none" spc="133" baseline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</a:lstStyle>
          <a:p>
            <a:r>
              <a:rPr lang="en-US"/>
              <a:t>CLICK TO EDIT MASTER QUOTE STYLE</a:t>
            </a:r>
            <a:br>
              <a:rPr lang="en-US"/>
            </a:br>
            <a:r>
              <a:rPr lang="en-US"/>
              <a:t>CLICK TO EDIT MASTER QUOTE STYLE</a:t>
            </a:r>
            <a:br>
              <a:rPr lang="en-US"/>
            </a:br>
            <a:r>
              <a:rPr lang="en-US"/>
              <a:t>CLICK TO EDIT MASTER QUOTE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ABD000-5493-D84D-BBDA-FF53BD6AFE9D}"/>
              </a:ext>
            </a:extLst>
          </p:cNvPr>
          <p:cNvSpPr/>
          <p:nvPr userDrawn="1"/>
        </p:nvSpPr>
        <p:spPr>
          <a:xfrm>
            <a:off x="421639" y="3771197"/>
            <a:ext cx="3122371" cy="33221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D400C849-083E-8B48-8334-B4F24EB970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B8DEE8-C12A-8A49-9EC1-DBF06D9C8641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15A833F9-3846-E64C-9482-CF4E0FA91E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9F5E354-3DEF-7942-9064-9F24955159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1290" y="3823495"/>
            <a:ext cx="2956993" cy="212468"/>
          </a:xfrm>
        </p:spPr>
        <p:txBody>
          <a:bodyPr/>
          <a:lstStyle>
            <a:lvl1pPr>
              <a:defRPr sz="1600" b="1" spc="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CALL OUT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A7552-1482-2F47-979C-C66AB0CC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17423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plit (Black+Whit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450497-9279-8B47-8306-DCB4852A6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6469" y="0"/>
            <a:ext cx="1245532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809108-EBB1-1E47-A653-554E93F69A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F62B8F-904A-064D-8571-878D6EB86E04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CB3BEEC1-1D37-A942-A353-7E41542432B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5B3BD3E-5AD6-5A44-8E76-D950BDADD3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0" y="2670492"/>
            <a:ext cx="3923776" cy="949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rgbClr val="CF102D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B497C39-239C-6341-92C8-37124C617E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681" y="3757069"/>
            <a:ext cx="4737463" cy="25400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Benton Sans Extra Compressed" panose="02000608020000020004" pitchFamily="2" charset="77"/>
              </a:defRPr>
            </a:lvl1pPr>
          </a:lstStyle>
          <a:p>
            <a:pPr lvl="0"/>
            <a:r>
              <a:rPr lang="en-US"/>
              <a:t>EDIT MASTER TEXT SUBHEAD #2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970F3B-2C14-A64D-BA26-03C7CCC668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21992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+Body Split (Black+Whit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v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87366B-2F5B-FB44-8041-A03CAEC779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6469" y="0"/>
            <a:ext cx="1245532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02B1F0-E0C8-6E45-9DB4-D3A99EA77A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80A502-8B58-CD4A-9ABA-6CC546642FBA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7DB315D-F5EF-FB43-9FCA-438432DB51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DD3B00-65C7-C740-B33C-A69B184E42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0" y="2670492"/>
            <a:ext cx="3923776" cy="949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rgbClr val="CF102D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C15B0C0-2F00-C643-AD88-C99B6760D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2337" y="2493082"/>
            <a:ext cx="5081551" cy="1610669"/>
          </a:xfrm>
        </p:spPr>
        <p:txBody>
          <a:bodyPr/>
          <a:lstStyle>
            <a:lvl2pPr marL="228594" marR="0" indent="-228594" algn="l" defTabSz="541853" rtl="0" eaLnBrk="1" fontAlgn="base" latinLnBrk="0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1"/>
            <a:r>
              <a:rPr lang="en-US"/>
              <a:t>Bullet point #1</a:t>
            </a:r>
          </a:p>
          <a:p>
            <a:pPr lvl="1"/>
            <a:r>
              <a:rPr lang="en-US"/>
              <a:t>Bullet point #2</a:t>
            </a:r>
          </a:p>
          <a:p>
            <a:pPr lvl="1"/>
            <a:r>
              <a:rPr lang="en-US"/>
              <a:t>Bullet point #3</a:t>
            </a:r>
          </a:p>
          <a:p>
            <a:pPr lvl="1"/>
            <a:r>
              <a:rPr lang="en-US"/>
              <a:t>Bullet point #4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AA7526-B51A-A642-B024-5DACBF330D0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BRAND TEMPLATE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E216A0D-B042-504C-BADA-3CEAF1A35D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681" y="3757069"/>
            <a:ext cx="4737463" cy="25400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Benton Sans Extra Compressed" panose="02000608020000020004" pitchFamily="2" charset="77"/>
              </a:defRPr>
            </a:lvl1pPr>
          </a:lstStyle>
          <a:p>
            <a:pPr lvl="0"/>
            <a:r>
              <a:rPr lang="en-US"/>
              <a:t>EDIT MASTER TEXT SUBHEAD #2</a:t>
            </a:r>
          </a:p>
        </p:txBody>
      </p:sp>
    </p:spTree>
    <p:extLst>
      <p:ext uri="{BB962C8B-B14F-4D97-AF65-F5344CB8AC3E}">
        <p14:creationId xmlns:p14="http://schemas.microsoft.com/office/powerpoint/2010/main" val="46771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plit (Red+Black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EDC2695-8485-1C49-A7CB-A7C5EBDFBAD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8D00B598-5521-1E4E-8D31-25E7EC0E9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268537-01C0-7E4C-A7E1-046958D48AC3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6F3A7E5E-DE17-5844-8630-5FB8537E98C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53E269-F0B4-9F41-881E-44E0784E5D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BRAND TEMPLATE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E8C3B67-F54D-6F48-ADAB-F15B773B6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0" y="2670492"/>
            <a:ext cx="3923776" cy="949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EC50C85-3179-F940-AA67-D2B5F7764B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681" y="3757069"/>
            <a:ext cx="4686236" cy="254000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Benton Sans Extra Compressed" panose="02000608020000020004" pitchFamily="2" charset="77"/>
              </a:defRPr>
            </a:lvl1pPr>
          </a:lstStyle>
          <a:p>
            <a:pPr lvl="0"/>
            <a:r>
              <a:rPr lang="en-US"/>
              <a:t>EDIT MASTER TEXT SUBHEAD #2</a:t>
            </a:r>
          </a:p>
        </p:txBody>
      </p:sp>
    </p:spTree>
    <p:extLst>
      <p:ext uri="{BB962C8B-B14F-4D97-AF65-F5344CB8AC3E}">
        <p14:creationId xmlns:p14="http://schemas.microsoft.com/office/powerpoint/2010/main" val="22604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+Body Split (Red+Black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D4F219F-B3FB-9C47-AC8A-AD739DFEEFA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5BE6C88B-A434-1442-9FFF-B7D64CD466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BFA5DB-BE68-6447-9438-9DD8EAD48EAC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509D609-68EB-554F-8D56-519927D0B2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B2A2F31-ABE9-8B45-8274-A620B7DC1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0" y="2670492"/>
            <a:ext cx="3923776" cy="949881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44AD95E-A363-C649-95FD-8C5BAB5BC7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2337" y="2493082"/>
            <a:ext cx="5081551" cy="1610669"/>
          </a:xfrm>
        </p:spPr>
        <p:txBody>
          <a:bodyPr/>
          <a:lstStyle>
            <a:lvl2pPr marL="228594" marR="0" indent="-228594" algn="l" defTabSz="541853" rtl="0" eaLnBrk="1" fontAlgn="base" latinLnBrk="0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2pPr>
          </a:lstStyle>
          <a:p>
            <a:pPr lvl="1"/>
            <a:r>
              <a:rPr lang="en-US"/>
              <a:t>Bullet point #1</a:t>
            </a:r>
          </a:p>
          <a:p>
            <a:pPr lvl="1"/>
            <a:r>
              <a:rPr lang="en-US"/>
              <a:t>Bullet point #2</a:t>
            </a:r>
          </a:p>
          <a:p>
            <a:pPr lvl="1"/>
            <a:r>
              <a:rPr lang="en-US"/>
              <a:t>Bullet point #3</a:t>
            </a:r>
          </a:p>
          <a:p>
            <a:pPr lvl="1"/>
            <a:r>
              <a:rPr lang="en-US"/>
              <a:t>Bullet point #4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9E11BF-7B6A-DF47-9CA7-5765F898C1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BRAND TEMPLATE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2B4D221-BBBD-184E-9418-6F4620505E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681" y="3757069"/>
            <a:ext cx="4686236" cy="254000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Benton Sans Extra Compressed" panose="02000608020000020004" pitchFamily="2" charset="77"/>
              </a:defRPr>
            </a:lvl1pPr>
          </a:lstStyle>
          <a:p>
            <a:pPr lvl="0"/>
            <a:r>
              <a:rPr lang="en-US"/>
              <a:t>EDIT MASTER TEXT SUBHEAD #2</a:t>
            </a:r>
          </a:p>
        </p:txBody>
      </p:sp>
    </p:spTree>
    <p:extLst>
      <p:ext uri="{BB962C8B-B14F-4D97-AF65-F5344CB8AC3E}">
        <p14:creationId xmlns:p14="http://schemas.microsoft.com/office/powerpoint/2010/main" val="288428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+Footer         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>
            <a:extLst>
              <a:ext uri="{FF2B5EF4-FFF2-40B4-BE49-F238E27FC236}">
                <a16:creationId xmlns:a16="http://schemas.microsoft.com/office/drawing/2014/main" id="{A3807564-1973-4044-8BD5-1FD9F1AD12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46EBC6-79D3-CB47-A806-439A55115495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0CA54A56-E1C4-EA46-A643-5B13978010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4076FD-2195-4C44-A4DC-B120DFFAD2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52454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+Footer          (Red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>
            <a:extLst>
              <a:ext uri="{FF2B5EF4-FFF2-40B4-BE49-F238E27FC236}">
                <a16:creationId xmlns:a16="http://schemas.microsoft.com/office/drawing/2014/main" id="{7F7A7539-9F97-AF4B-BDCB-6D8BD63EB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5E84FB-0C1D-B344-81AF-D5D499F699FF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5B1B8EFC-2D9B-E447-9176-678A546108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2CFDFD-FCB3-BE4F-BDA1-CE2DC839D4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188648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+Footer        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>
            <a:extLst>
              <a:ext uri="{FF2B5EF4-FFF2-40B4-BE49-F238E27FC236}">
                <a16:creationId xmlns:a16="http://schemas.microsoft.com/office/drawing/2014/main" id="{697CC05E-9179-9E42-B1DA-36CA55CCC9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C0EF9D-20D9-EF47-BBC6-02511EAD754C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D526B3BA-0AFE-7D4A-AD0E-81AAC74DDB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1D0EC6-D27D-0446-99D9-46C1C4780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90039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99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(Red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A2A2D10-7783-644D-8E95-D327BDEA31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0" y="3210970"/>
            <a:ext cx="3530704" cy="436063"/>
          </a:xfrm>
        </p:spPr>
        <p:txBody>
          <a:bodyPr/>
          <a:lstStyle>
            <a:lvl1pPr>
              <a:lnSpc>
                <a:spcPts val="4133"/>
              </a:lnSpc>
              <a:defRPr b="1" i="0" cap="all" spc="0" baseline="0">
                <a:solidFill>
                  <a:schemeClr val="tx1"/>
                </a:solidFill>
                <a:latin typeface="Benton Sans Extra Compressed" panose="02000608020000020004" pitchFamily="2" charset="77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7FA82-9B8E-1E46-84CE-8AE04489576C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3EE6DC-8E5D-C040-9EE5-469EEA0D6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20114" y="655088"/>
            <a:ext cx="4310981" cy="5547824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ts val="48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867" b="0" i="0" spc="0">
                <a:solidFill>
                  <a:schemeClr val="bg1"/>
                </a:solidFill>
                <a:latin typeface="Benton Sans Compressed" panose="02000506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List Item</a:t>
            </a:r>
          </a:p>
          <a:p>
            <a:pPr lvl="0"/>
            <a:r>
              <a:rPr lang="en-US"/>
              <a:t>List Item</a:t>
            </a:r>
          </a:p>
          <a:p>
            <a:pPr lvl="0"/>
            <a:r>
              <a:rPr lang="en-US"/>
              <a:t>List Item</a:t>
            </a:r>
          </a:p>
          <a:p>
            <a:pPr lvl="0"/>
            <a:r>
              <a:rPr lang="en-US"/>
              <a:t>List Item</a:t>
            </a:r>
          </a:p>
          <a:p>
            <a:pPr lvl="0"/>
            <a:r>
              <a:rPr lang="en-US"/>
              <a:t>List Item</a:t>
            </a:r>
          </a:p>
          <a:p>
            <a:pPr lvl="0"/>
            <a:r>
              <a:rPr lang="en-US"/>
              <a:t>List Item</a:t>
            </a:r>
          </a:p>
          <a:p>
            <a:pPr lvl="0"/>
            <a:r>
              <a:rPr lang="en-US"/>
              <a:t>List Item</a:t>
            </a:r>
          </a:p>
          <a:p>
            <a:pPr lvl="0"/>
            <a:r>
              <a:rPr lang="en-US"/>
              <a:t>List Item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B426DE5-C06A-EF48-8CCC-B2C5F94D46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2834" y="655088"/>
            <a:ext cx="1327061" cy="5547824"/>
          </a:xfrm>
        </p:spPr>
        <p:txBody>
          <a:bodyPr/>
          <a:lstStyle>
            <a:lvl1pPr marL="0" marR="0" indent="0" algn="r" defTabSz="541853" rtl="0" eaLnBrk="1" fontAlgn="base" latinLnBrk="0" hangingPunct="1">
              <a:lnSpc>
                <a:spcPts val="48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867" b="1" i="0" spc="0">
                <a:solidFill>
                  <a:schemeClr val="tx1"/>
                </a:solidFill>
                <a:latin typeface="Benton Sans Extra Compressed" panose="020006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  <a:p>
            <a:pPr lvl="0"/>
            <a:r>
              <a:rPr lang="en-US"/>
              <a:t>#</a:t>
            </a:r>
          </a:p>
          <a:p>
            <a:pPr lvl="0"/>
            <a:r>
              <a:rPr lang="en-US"/>
              <a:t>#</a:t>
            </a:r>
          </a:p>
          <a:p>
            <a:pPr lvl="0"/>
            <a:r>
              <a:rPr lang="en-US"/>
              <a:t>#</a:t>
            </a:r>
          </a:p>
          <a:p>
            <a:pPr lvl="0"/>
            <a:r>
              <a:rPr lang="en-US"/>
              <a:t>#</a:t>
            </a:r>
          </a:p>
          <a:p>
            <a:pPr lvl="0"/>
            <a:r>
              <a:rPr lang="en-US"/>
              <a:t>#</a:t>
            </a:r>
          </a:p>
          <a:p>
            <a:pPr lvl="0"/>
            <a:r>
              <a:rPr lang="en-US"/>
              <a:t>#</a:t>
            </a:r>
          </a:p>
          <a:p>
            <a:pPr lvl="0"/>
            <a:r>
              <a:rPr lang="en-US"/>
              <a:t>#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1771D6D2-E236-3D4B-AEB0-B38A2C5531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EEA99566-AB19-E242-930A-878709A8D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DB1DAB-CE16-0F41-9E67-DD2C5DA2C0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306250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Red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16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2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+Subhead (All BU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itting&#10;&#10;Description automatically generated">
            <a:extLst>
              <a:ext uri="{FF2B5EF4-FFF2-40B4-BE49-F238E27FC236}">
                <a16:creationId xmlns:a16="http://schemas.microsoft.com/office/drawing/2014/main" id="{0C82F682-B33A-9949-A7BF-7E71BC438F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28DA3019-B39F-CD4D-AAD4-360140821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993236-8048-7349-9998-04182C71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1" y="3244335"/>
            <a:ext cx="7244340" cy="3693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288CF2D-6284-6B4E-9D13-AA1A083ABB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33" y="3763132"/>
            <a:ext cx="6388463" cy="254000"/>
          </a:xfrm>
        </p:spPr>
        <p:txBody>
          <a:bodyPr/>
          <a:lstStyle>
            <a:lvl1pPr>
              <a:defRPr sz="1600" b="1" spc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SUBHEAD #2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54B0C-854C-4747-B8BA-756DE6F335E2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5247B5A6-A94C-FF4E-8498-485A1E715C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4DB354-8153-C947-BC5A-2952A85D2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362923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+Subhead (Baseball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baseball, outdoor, player&#10;&#10;Description automatically generated">
            <a:extLst>
              <a:ext uri="{FF2B5EF4-FFF2-40B4-BE49-F238E27FC236}">
                <a16:creationId xmlns:a16="http://schemas.microsoft.com/office/drawing/2014/main" id="{935A878C-8004-904F-8ECD-DC10986B8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6C174513-7D6A-F347-9D98-B92B89BEC9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FD73839-7BC2-3845-ADCD-1717D16A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1" y="3244335"/>
            <a:ext cx="7244340" cy="3693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6FF9517-1898-DC48-A7FE-B25ACF02A1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33" y="3763132"/>
            <a:ext cx="6388463" cy="254000"/>
          </a:xfrm>
        </p:spPr>
        <p:txBody>
          <a:bodyPr/>
          <a:lstStyle>
            <a:lvl1pPr>
              <a:defRPr sz="1600" b="1" spc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SUBHEAD #2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FDB78D-EA41-A440-B2C0-CC8526FF6B62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E20DF848-E179-D945-8F0E-132AB72A9D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1524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tx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>
              <a:solidFill>
                <a:schemeClr val="tx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5DC9B7-22FA-4340-B5CB-295D4793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4450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+Subhead (Rackets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outdoor, ground, sport&#10;&#10;Description automatically generated">
            <a:extLst>
              <a:ext uri="{FF2B5EF4-FFF2-40B4-BE49-F238E27FC236}">
                <a16:creationId xmlns:a16="http://schemas.microsoft.com/office/drawing/2014/main" id="{F17C26F6-D0FF-474C-8F87-999D34A503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E0BB8B43-2253-B643-A56C-C6E6035F4E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3E89EA2-15D9-2249-B3D3-9ADA5E47C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1" y="3244335"/>
            <a:ext cx="7244340" cy="3693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8B61E6-F4C1-1E48-B1C8-D7EF8B794F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33" y="3763132"/>
            <a:ext cx="6388463" cy="254000"/>
          </a:xfrm>
        </p:spPr>
        <p:txBody>
          <a:bodyPr/>
          <a:lstStyle>
            <a:lvl1pPr>
              <a:defRPr sz="1600" b="1" spc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SUBHEAD #2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A584DB-8241-5943-8103-98D398840E9A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4CB484DF-0388-6547-8106-96A38F3A45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tx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>
              <a:solidFill>
                <a:schemeClr val="tx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6A9B02-CD02-7448-A8FF-AD0A10F3E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425328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+Subhead (Fastpitch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treet sign on a cloudy day&#10;&#10;Description automatically generated">
            <a:extLst>
              <a:ext uri="{FF2B5EF4-FFF2-40B4-BE49-F238E27FC236}">
                <a16:creationId xmlns:a16="http://schemas.microsoft.com/office/drawing/2014/main" id="{2FF41A7B-D1CF-2043-A734-06C34F2E05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7FB2C3F2-91BD-1D42-BF0C-74520F4CE2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C3FAD4E-D072-DD4C-866B-8ABC8C1BE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1" y="3244335"/>
            <a:ext cx="7244340" cy="3693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B385CF8-DC61-8444-B2FB-CA100031D5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33" y="3763132"/>
            <a:ext cx="6388463" cy="254000"/>
          </a:xfrm>
        </p:spPr>
        <p:txBody>
          <a:bodyPr/>
          <a:lstStyle>
            <a:lvl1pPr>
              <a:defRPr sz="1600" b="1" spc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SUBHEAD #2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1E9E86-5F42-724E-9E55-E2C4228F7754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EA848280-4F0A-BC44-8535-AE526A05EC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tx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>
              <a:solidFill>
                <a:schemeClr val="tx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B60CBA-E1B8-DE4E-837D-BD85456B3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38438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+Subhead (Basketball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on the side of a road&#10;&#10;Description automatically generated">
            <a:extLst>
              <a:ext uri="{FF2B5EF4-FFF2-40B4-BE49-F238E27FC236}">
                <a16:creationId xmlns:a16="http://schemas.microsoft.com/office/drawing/2014/main" id="{89D04B20-7A4D-8641-B5DF-4B2AD65243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0CF3C96C-2073-2B41-B651-FDC40CE6FE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B069BD4-03D1-2E44-9357-FFA9FA373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1" y="3244335"/>
            <a:ext cx="7244340" cy="3693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7EE0312-337F-AA42-BC7B-8191F9B219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33" y="3763132"/>
            <a:ext cx="6388463" cy="254000"/>
          </a:xfrm>
        </p:spPr>
        <p:txBody>
          <a:bodyPr/>
          <a:lstStyle>
            <a:lvl1pPr>
              <a:defRPr sz="1600" b="1" spc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SUBHEAD #2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912B16-F887-E948-A768-0EFD68F3CEBB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04B220ED-27C0-A049-A7EC-6868A10D4B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tx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>
              <a:solidFill>
                <a:schemeClr val="tx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F3AA17-6287-254F-A6A2-7B17E19B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408964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+Subhead (Football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chair, wall, table&#10;&#10;Description automatically generated">
            <a:extLst>
              <a:ext uri="{FF2B5EF4-FFF2-40B4-BE49-F238E27FC236}">
                <a16:creationId xmlns:a16="http://schemas.microsoft.com/office/drawing/2014/main" id="{563EEB56-7423-DD41-AA6D-953496F4B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0C26F7C6-0E44-BA43-8A58-1F5EF1BA53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C227D32-B35B-6D4F-8B8A-798DFFB6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1" y="3244335"/>
            <a:ext cx="7244340" cy="3693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40A1FD8-889A-A44F-BC23-FBB2B9CA64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33" y="3763132"/>
            <a:ext cx="6388463" cy="254000"/>
          </a:xfrm>
        </p:spPr>
        <p:txBody>
          <a:bodyPr/>
          <a:lstStyle>
            <a:lvl1pPr>
              <a:defRPr sz="1600" b="1" spc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SUBHEAD #2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6929BC-312E-D346-919E-FB9C7FDD33C1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5A3F5C0C-5EA9-7F45-9D39-F6FC6E9DC3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tx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>
              <a:solidFill>
                <a:schemeClr val="tx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327EA2-5BF6-6446-A775-6A2DB263E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40220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+Subhead (Volleyball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beach&#10;&#10;Description automatically generated">
            <a:extLst>
              <a:ext uri="{FF2B5EF4-FFF2-40B4-BE49-F238E27FC236}">
                <a16:creationId xmlns:a16="http://schemas.microsoft.com/office/drawing/2014/main" id="{2997BEC1-317E-2542-85F0-C4F49E1352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B58D3952-55E6-8F40-A0B9-C2F2150145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0FEA660-5A66-8C4E-B9AF-9AA12515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1" y="3244335"/>
            <a:ext cx="7244340" cy="3693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4E3A279-D2C4-0E47-9454-E45E74AA2E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33" y="3763132"/>
            <a:ext cx="6388463" cy="254000"/>
          </a:xfrm>
        </p:spPr>
        <p:txBody>
          <a:bodyPr/>
          <a:lstStyle>
            <a:lvl1pPr>
              <a:defRPr sz="1600" b="1" spc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SUBHEAD #2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26B895-84A9-D743-8D6C-0715C844D35E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DC78FABA-4B30-014C-B4C1-CC80617958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tx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>
              <a:solidFill>
                <a:schemeClr val="tx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1D832E-B187-B244-816B-B7FAEAC6A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410533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+Subhead (Golf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dy of water&#10;&#10;Description automatically generated">
            <a:extLst>
              <a:ext uri="{FF2B5EF4-FFF2-40B4-BE49-F238E27FC236}">
                <a16:creationId xmlns:a16="http://schemas.microsoft.com/office/drawing/2014/main" id="{49B64973-4147-8B48-AB2A-9908D7ABE0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97A2A43D-4A58-9245-A9FA-14FF2C0014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38B29DA-80E8-954C-9E5A-1658F157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1" y="3244335"/>
            <a:ext cx="7244340" cy="3693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EFBD877-ED9B-EE4B-8028-58FE953D39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33" y="3763132"/>
            <a:ext cx="6388463" cy="254000"/>
          </a:xfrm>
        </p:spPr>
        <p:txBody>
          <a:bodyPr/>
          <a:lstStyle>
            <a:lvl1pPr>
              <a:defRPr sz="1600" b="1" spc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SUBHEAD #2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40DB45-3A22-9C42-AB7B-3F9D7818423B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9790FD4C-3A36-FD43-9C53-6A8C409D8A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tx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>
              <a:solidFill>
                <a:schemeClr val="tx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0F6F7F-455A-4E4C-A43D-4CD40E191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329962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E8BA49-8DAC-854B-8892-6947F8ECA8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144" y="0"/>
            <a:ext cx="225721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A2A2D10-7783-644D-8E95-D327BDEA31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0" y="3210970"/>
            <a:ext cx="3530704" cy="436063"/>
          </a:xfrm>
        </p:spPr>
        <p:txBody>
          <a:bodyPr/>
          <a:lstStyle>
            <a:lvl1pPr>
              <a:lnSpc>
                <a:spcPts val="4133"/>
              </a:lnSpc>
              <a:defRPr b="1" i="0" cap="all" spc="0" baseline="0">
                <a:solidFill>
                  <a:srgbClr val="CF102D"/>
                </a:solidFill>
                <a:latin typeface="Benton Sans Extra Compressed" panose="02000608020000020004" pitchFamily="2" charset="77"/>
              </a:defRPr>
            </a:lvl1pPr>
          </a:lstStyle>
          <a:p>
            <a:r>
              <a:rPr lang="en-US"/>
              <a:t>AGENDA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BFF3F40C-4A0F-174E-8318-B8A073D8CF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B17FA82-9B8E-1E46-84CE-8AE04489576C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3EE6DC-8E5D-C040-9EE5-469EEA0D6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20114" y="655088"/>
            <a:ext cx="4310981" cy="5547824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ts val="48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867" b="0" i="0" spc="0">
                <a:solidFill>
                  <a:schemeClr val="tx1"/>
                </a:solidFill>
                <a:latin typeface="Benton Sans Compressed" panose="02000506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List Item</a:t>
            </a:r>
          </a:p>
          <a:p>
            <a:pPr lvl="0"/>
            <a:r>
              <a:rPr lang="en-US"/>
              <a:t>List Item</a:t>
            </a:r>
          </a:p>
          <a:p>
            <a:pPr lvl="0"/>
            <a:r>
              <a:rPr lang="en-US"/>
              <a:t>List Item</a:t>
            </a:r>
          </a:p>
          <a:p>
            <a:pPr lvl="0"/>
            <a:r>
              <a:rPr lang="en-US"/>
              <a:t>List Item</a:t>
            </a:r>
          </a:p>
          <a:p>
            <a:pPr lvl="0"/>
            <a:r>
              <a:rPr lang="en-US"/>
              <a:t>List Item</a:t>
            </a:r>
          </a:p>
          <a:p>
            <a:pPr lvl="0"/>
            <a:r>
              <a:rPr lang="en-US"/>
              <a:t>List Item</a:t>
            </a:r>
          </a:p>
          <a:p>
            <a:pPr lvl="0"/>
            <a:r>
              <a:rPr lang="en-US"/>
              <a:t>List Item</a:t>
            </a:r>
          </a:p>
          <a:p>
            <a:pPr lvl="0"/>
            <a:r>
              <a:rPr lang="en-US"/>
              <a:t>List Item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B426DE5-C06A-EF48-8CCC-B2C5F94D46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2834" y="655088"/>
            <a:ext cx="1327061" cy="5547824"/>
          </a:xfrm>
        </p:spPr>
        <p:txBody>
          <a:bodyPr/>
          <a:lstStyle>
            <a:lvl1pPr marL="0" marR="0" indent="0" algn="r" defTabSz="541853" rtl="0" eaLnBrk="1" fontAlgn="base" latinLnBrk="0" hangingPunct="1">
              <a:lnSpc>
                <a:spcPts val="48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867" b="1" i="0" spc="0">
                <a:solidFill>
                  <a:srgbClr val="CF102D"/>
                </a:solidFill>
                <a:latin typeface="Benton Sans Extra Compressed" panose="020006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  <a:p>
            <a:pPr lvl="0"/>
            <a:r>
              <a:rPr lang="en-US"/>
              <a:t>#</a:t>
            </a:r>
          </a:p>
          <a:p>
            <a:pPr lvl="0"/>
            <a:r>
              <a:rPr lang="en-US"/>
              <a:t>#</a:t>
            </a:r>
          </a:p>
          <a:p>
            <a:pPr lvl="0"/>
            <a:r>
              <a:rPr lang="en-US"/>
              <a:t>#</a:t>
            </a:r>
          </a:p>
          <a:p>
            <a:pPr lvl="0"/>
            <a:r>
              <a:rPr lang="en-US"/>
              <a:t>#</a:t>
            </a:r>
          </a:p>
          <a:p>
            <a:pPr lvl="0"/>
            <a:r>
              <a:rPr lang="en-US"/>
              <a:t>#</a:t>
            </a:r>
          </a:p>
          <a:p>
            <a:pPr lvl="0"/>
            <a:r>
              <a:rPr lang="en-US"/>
              <a:t>#</a:t>
            </a:r>
          </a:p>
          <a:p>
            <a:pPr lvl="0"/>
            <a:r>
              <a:rPr lang="en-US"/>
              <a:t>#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1771D6D2-E236-3D4B-AEB0-B38A2C5531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985F26-C6F8-3549-AA87-2C7C60307B9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353626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+Copy (1-Up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31DF69-D910-9643-BFDB-6AC7BE0DFB88}"/>
              </a:ext>
            </a:extLst>
          </p:cNvPr>
          <p:cNvSpPr/>
          <p:nvPr userDrawn="1"/>
        </p:nvSpPr>
        <p:spPr>
          <a:xfrm rot="16200000">
            <a:off x="5695281" y="400719"/>
            <a:ext cx="6897443" cy="60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628E5B0-167C-B540-8615-400C961B4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3059669"/>
            <a:ext cx="5386977" cy="3693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rgbClr val="CF102D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654E508D-1171-E545-85BB-23CE1C6565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82E69F8-26FA-3B43-A404-D6D12FE40E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33" y="3545419"/>
            <a:ext cx="5517608" cy="254000"/>
          </a:xfrm>
        </p:spPr>
        <p:txBody>
          <a:bodyPr/>
          <a:lstStyle>
            <a:lvl1pPr>
              <a:defRPr sz="1600" b="1" spc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SUBHEAD #2</a:t>
            </a:r>
          </a:p>
        </p:txBody>
      </p:sp>
    </p:spTree>
    <p:extLst>
      <p:ext uri="{BB962C8B-B14F-4D97-AF65-F5344CB8AC3E}">
        <p14:creationId xmlns:p14="http://schemas.microsoft.com/office/powerpoint/2010/main" val="23477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+Copy (2-Up Horizontal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31DF69-D910-9643-BFDB-6AC7BE0DFB88}"/>
              </a:ext>
            </a:extLst>
          </p:cNvPr>
          <p:cNvSpPr/>
          <p:nvPr userDrawn="1"/>
        </p:nvSpPr>
        <p:spPr>
          <a:xfrm rot="16200000">
            <a:off x="7429504" y="-1333503"/>
            <a:ext cx="3429001" cy="60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654E508D-1171-E545-85BB-23CE1C6565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7261341-FFC0-9343-AF33-7F7CAEF025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3059669"/>
            <a:ext cx="5386977" cy="3693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rgbClr val="CF102D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B903E5C-84A4-D145-A41A-D08AC0E9DD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33" y="3545419"/>
            <a:ext cx="5517608" cy="254000"/>
          </a:xfrm>
        </p:spPr>
        <p:txBody>
          <a:bodyPr/>
          <a:lstStyle>
            <a:lvl1pPr>
              <a:defRPr sz="1600" b="1" spc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SUBHEAD #2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F35828-985F-1C46-A618-84EFCF8AD073}"/>
              </a:ext>
            </a:extLst>
          </p:cNvPr>
          <p:cNvSpPr/>
          <p:nvPr userDrawn="1"/>
        </p:nvSpPr>
        <p:spPr>
          <a:xfrm rot="16200000">
            <a:off x="7429502" y="2095498"/>
            <a:ext cx="3429001" cy="6096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660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+Copy (2-Up Vertical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31DF69-D910-9643-BFDB-6AC7BE0DFB88}"/>
              </a:ext>
            </a:extLst>
          </p:cNvPr>
          <p:cNvSpPr/>
          <p:nvPr userDrawn="1"/>
        </p:nvSpPr>
        <p:spPr>
          <a:xfrm rot="16200000">
            <a:off x="4201160" y="1894838"/>
            <a:ext cx="6858003" cy="3068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654E508D-1171-E545-85BB-23CE1C6565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7261341-FFC0-9343-AF33-7F7CAEF025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3059669"/>
            <a:ext cx="5386977" cy="3693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rgbClr val="CF102D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B903E5C-84A4-D145-A41A-D08AC0E9DD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33" y="3545419"/>
            <a:ext cx="5517608" cy="254000"/>
          </a:xfrm>
        </p:spPr>
        <p:txBody>
          <a:bodyPr/>
          <a:lstStyle>
            <a:lvl1pPr>
              <a:defRPr sz="1600" b="1" spc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SUBHEAD #2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F35828-985F-1C46-A618-84EFCF8AD073}"/>
              </a:ext>
            </a:extLst>
          </p:cNvPr>
          <p:cNvSpPr/>
          <p:nvPr userDrawn="1"/>
        </p:nvSpPr>
        <p:spPr>
          <a:xfrm rot="16200000">
            <a:off x="7269485" y="1894839"/>
            <a:ext cx="6857999" cy="3068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7412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(3-Up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751DFCC-5AFC-DE42-8D01-5AA62E1275D9}"/>
              </a:ext>
            </a:extLst>
          </p:cNvPr>
          <p:cNvSpPr/>
          <p:nvPr userDrawn="1"/>
        </p:nvSpPr>
        <p:spPr>
          <a:xfrm rot="16200000">
            <a:off x="-325118" y="1485903"/>
            <a:ext cx="4536441" cy="38861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31DF69-D910-9643-BFDB-6AC7BE0DFB88}"/>
              </a:ext>
            </a:extLst>
          </p:cNvPr>
          <p:cNvSpPr/>
          <p:nvPr userDrawn="1"/>
        </p:nvSpPr>
        <p:spPr>
          <a:xfrm rot="16200000">
            <a:off x="3827780" y="1485900"/>
            <a:ext cx="4536440" cy="388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0E2722-5660-A64F-AA56-FF9DFF07240B}"/>
              </a:ext>
            </a:extLst>
          </p:cNvPr>
          <p:cNvSpPr/>
          <p:nvPr userDrawn="1"/>
        </p:nvSpPr>
        <p:spPr>
          <a:xfrm rot="16200000">
            <a:off x="7980680" y="1485897"/>
            <a:ext cx="4536440" cy="38862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4264A60E-5609-3F45-A80A-F3518DAD0A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D7E83C-01EA-A544-BD43-4090260F25E4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85C41DEA-4280-9A43-B10A-87FF2F2C7D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6E8143E-8752-7844-BAF9-21570079DA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154328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(Quadrants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31DF69-D910-9643-BFDB-6AC7BE0DFB88}"/>
              </a:ext>
            </a:extLst>
          </p:cNvPr>
          <p:cNvSpPr/>
          <p:nvPr userDrawn="1"/>
        </p:nvSpPr>
        <p:spPr>
          <a:xfrm rot="16200000">
            <a:off x="7429507" y="-1333502"/>
            <a:ext cx="3429000" cy="60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1DFCC-5AFC-DE42-8D01-5AA62E1275D9}"/>
              </a:ext>
            </a:extLst>
          </p:cNvPr>
          <p:cNvSpPr/>
          <p:nvPr userDrawn="1"/>
        </p:nvSpPr>
        <p:spPr>
          <a:xfrm rot="16200000">
            <a:off x="1333505" y="2095498"/>
            <a:ext cx="3429000" cy="609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ECCD2B-4CDF-F145-9A93-391EF1BD5429}"/>
              </a:ext>
            </a:extLst>
          </p:cNvPr>
          <p:cNvSpPr/>
          <p:nvPr userDrawn="1"/>
        </p:nvSpPr>
        <p:spPr>
          <a:xfrm rot="16200000">
            <a:off x="7429495" y="2095498"/>
            <a:ext cx="3429000" cy="6096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60A20B-7A79-0749-83E1-AE1E3F26CA98}"/>
              </a:ext>
            </a:extLst>
          </p:cNvPr>
          <p:cNvSpPr/>
          <p:nvPr userDrawn="1"/>
        </p:nvSpPr>
        <p:spPr>
          <a:xfrm rot="16200000">
            <a:off x="1333501" y="-1333501"/>
            <a:ext cx="3429000" cy="6096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3860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+Title      (Fullscreen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75E7BDB-1C55-344A-AAD5-203FAB9B1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513" y="3244335"/>
            <a:ext cx="5386977" cy="369332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7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99089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+Copy (Horizontal Gri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628E5B0-167C-B540-8615-400C961B4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1" y="508727"/>
            <a:ext cx="7244340" cy="230053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rgbClr val="CF102D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654E508D-1171-E545-85BB-23CE1C6565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31DF69-D910-9643-BFDB-6AC7BE0DFB88}"/>
              </a:ext>
            </a:extLst>
          </p:cNvPr>
          <p:cNvSpPr/>
          <p:nvPr userDrawn="1"/>
        </p:nvSpPr>
        <p:spPr>
          <a:xfrm>
            <a:off x="0" y="1358176"/>
            <a:ext cx="12192000" cy="405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3B2E6-5520-DE49-A544-EB7FB7CD3E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015" y="961605"/>
            <a:ext cx="5521529" cy="230052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 EDIT MASTER SUBHEAD #2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725565-403A-5C4A-9123-37C39E715B99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id="{4502C17B-C912-D54E-8766-34815012DA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681520-F006-F04A-B42E-EA2A7A53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33504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+Copy    (Vertical Gri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>
            <a:extLst>
              <a:ext uri="{FF2B5EF4-FFF2-40B4-BE49-F238E27FC236}">
                <a16:creationId xmlns:a16="http://schemas.microsoft.com/office/drawing/2014/main" id="{654E508D-1171-E545-85BB-23CE1C6565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31DF69-D910-9643-BFDB-6AC7BE0DFB88}"/>
              </a:ext>
            </a:extLst>
          </p:cNvPr>
          <p:cNvSpPr/>
          <p:nvPr userDrawn="1"/>
        </p:nvSpPr>
        <p:spPr>
          <a:xfrm rot="16200000">
            <a:off x="5695283" y="400717"/>
            <a:ext cx="6897443" cy="609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5E7BDB-1C55-344A-AAD5-203FAB9B1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3059669"/>
            <a:ext cx="5386977" cy="3693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  <a:defRPr sz="4800" cap="all" baseline="0">
                <a:solidFill>
                  <a:srgbClr val="CF102D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8568685-AAD2-7446-B314-B0031D8A72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33" y="3545419"/>
            <a:ext cx="5517608" cy="254000"/>
          </a:xfrm>
        </p:spPr>
        <p:txBody>
          <a:bodyPr/>
          <a:lstStyle>
            <a:lvl1pPr>
              <a:defRPr sz="1600" b="1" spc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SUBHEAD #2</a:t>
            </a:r>
          </a:p>
        </p:txBody>
      </p:sp>
    </p:spTree>
    <p:extLst>
      <p:ext uri="{BB962C8B-B14F-4D97-AF65-F5344CB8AC3E}">
        <p14:creationId xmlns:p14="http://schemas.microsoft.com/office/powerpoint/2010/main" val="399401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lson Advisory Staff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lson Advisory Staff: All Sport">
            <a:extLst>
              <a:ext uri="{FF2B5EF4-FFF2-40B4-BE49-F238E27FC236}">
                <a16:creationId xmlns:a16="http://schemas.microsoft.com/office/drawing/2014/main" id="{45B72A2B-917E-D44F-8FA2-7C74C96A7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28DA3019-B39F-CD4D-AAD4-360140821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FE4576B-C21B-2B4B-A397-C312D933A5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87675" y="5371410"/>
            <a:ext cx="6216651" cy="277953"/>
          </a:xfrm>
        </p:spPr>
        <p:txBody>
          <a:bodyPr/>
          <a:lstStyle>
            <a:lvl1pPr algn="ctr">
              <a:defRPr sz="1600" b="1" i="0">
                <a:solidFill>
                  <a:schemeClr val="bg1"/>
                </a:solidFill>
                <a:latin typeface="Benton Sans Extra Compressed" panose="02000608020000020004" pitchFamily="2" charset="77"/>
              </a:defRPr>
            </a:lvl1pPr>
            <a:lvl2pPr>
              <a:defRPr sz="2133" b="1" i="0">
                <a:latin typeface="Benton Sans Extra Compressed" panose="02000608020000020004" pitchFamily="2" charset="77"/>
              </a:defRPr>
            </a:lvl2pPr>
            <a:lvl3pPr>
              <a:defRPr sz="2133" b="1" i="0">
                <a:latin typeface="Benton Sans Extra Compressed" panose="02000608020000020004" pitchFamily="2" charset="77"/>
              </a:defRPr>
            </a:lvl3pPr>
            <a:lvl4pPr>
              <a:defRPr sz="2133" b="1" i="0">
                <a:latin typeface="Benton Sans Extra Compressed" panose="02000608020000020004" pitchFamily="2" charset="77"/>
              </a:defRPr>
            </a:lvl4pPr>
            <a:lvl5pPr>
              <a:defRPr sz="2133" b="1" i="0">
                <a:latin typeface="Benton Sans Extra Compressed" panose="02000608020000020004" pitchFamily="2" charset="77"/>
              </a:defRPr>
            </a:lvl5pPr>
          </a:lstStyle>
          <a:p>
            <a:pPr lvl="0"/>
            <a:r>
              <a:rPr lang="en-US"/>
              <a:t>CLICK TO EDIT MASTER SUBHEAD #2</a:t>
            </a:r>
          </a:p>
        </p:txBody>
      </p:sp>
    </p:spTree>
    <p:extLst>
      <p:ext uri="{BB962C8B-B14F-4D97-AF65-F5344CB8AC3E}">
        <p14:creationId xmlns:p14="http://schemas.microsoft.com/office/powerpoint/2010/main" val="345703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Racke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cket Title Slide: Roger Federer at Wimbledon">
            <a:extLst>
              <a:ext uri="{FF2B5EF4-FFF2-40B4-BE49-F238E27FC236}">
                <a16:creationId xmlns:a16="http://schemas.microsoft.com/office/drawing/2014/main" id="{62A6D109-73CB-CE42-B394-0E4443F76A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28DA3019-B39F-CD4D-AAD4-360140821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60D0BE-398D-894D-AEA3-9DFA9AD6ABAE}"/>
              </a:ext>
            </a:extLst>
          </p:cNvPr>
          <p:cNvSpPr/>
          <p:nvPr userDrawn="1"/>
        </p:nvSpPr>
        <p:spPr>
          <a:xfrm>
            <a:off x="370378" y="2998114"/>
            <a:ext cx="47548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t>RACQUET SPORTS</a:t>
            </a:r>
          </a:p>
        </p:txBody>
      </p:sp>
    </p:spTree>
    <p:extLst>
      <p:ext uri="{BB962C8B-B14F-4D97-AF65-F5344CB8AC3E}">
        <p14:creationId xmlns:p14="http://schemas.microsoft.com/office/powerpoint/2010/main" val="67543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ve Agenda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5670-EAD5-3C45-80E1-833B2C204A04}"/>
              </a:ext>
            </a:extLst>
          </p:cNvPr>
          <p:cNvSpPr/>
          <p:nvPr userDrawn="1"/>
        </p:nvSpPr>
        <p:spPr>
          <a:xfrm>
            <a:off x="2373253" y="0"/>
            <a:ext cx="98187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C0FDDB49-2D4F-9B4F-9EFB-634E97D17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5100" y="6787"/>
            <a:ext cx="1247665" cy="6858000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BFF3F40C-4A0F-174E-8318-B8A073D8CF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B17FA82-9B8E-1E46-84CE-8AE04489576C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5D735577-7EF4-6F45-ADB3-D47F0F437D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3EE6DC-8E5D-C040-9EE5-469EEA0D6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2601" y="403801"/>
            <a:ext cx="1559560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1" i="0" spc="0">
                <a:solidFill>
                  <a:srgbClr val="CF102D"/>
                </a:solidFill>
                <a:latin typeface="Benton Sans Extra Compressed" panose="020006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1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6C6CA6B-F308-5B42-AA4E-5F00DB3008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1" y="676917"/>
            <a:ext cx="1559560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rgbClr val="76777B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2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0236164-C04D-B84E-B4FE-37DE8481CC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2601" y="950033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rgbClr val="76777B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3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39772D5-46A8-A142-9A99-AFABC73140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601" y="1223149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rgbClr val="76777B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4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3789370-603D-C941-83A9-D5F85C0CD7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601" y="1496265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rgbClr val="76777B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5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39AEFB3-2339-FE42-801D-60E28E0C85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601" y="1769381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rgbClr val="76777B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6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57EDDAC-E2C5-8346-8D78-8C6DE44C67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601" y="2042497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rgbClr val="76777B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7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863F333-A37C-D94E-B15C-6EAA75BED3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2601" y="2315613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rgbClr val="76777B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8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44AE42A1-25A6-3141-8BC9-ACD90732B7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01" y="2588729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rgbClr val="76777B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9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B35A5F54-A5A6-8142-A0F3-751855A657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01" y="2861845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rgbClr val="76777B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10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6B0F6E3A-B072-3245-B743-E888631ED4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2601" y="3134961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rgbClr val="76777B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11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AE19A07-FA7D-054B-A3D9-0588FBBD3C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2601" y="3408077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rgbClr val="76777B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12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A84691-48E1-834A-BA30-1728B2DE6A1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217136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Football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otball Introduction Slide: Russell Wilson holding the Duke football">
            <a:extLst>
              <a:ext uri="{FF2B5EF4-FFF2-40B4-BE49-F238E27FC236}">
                <a16:creationId xmlns:a16="http://schemas.microsoft.com/office/drawing/2014/main" id="{8CCC70AF-AF17-E74F-A7B2-991D3A88B3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28DA3019-B39F-CD4D-AAD4-360140821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96F4CC-F323-604E-85DF-3C71EF5C691F}"/>
              </a:ext>
            </a:extLst>
          </p:cNvPr>
          <p:cNvSpPr/>
          <p:nvPr userDrawn="1"/>
        </p:nvSpPr>
        <p:spPr>
          <a:xfrm>
            <a:off x="8990424" y="2998114"/>
            <a:ext cx="28184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8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t>FOOTBALL</a:t>
            </a:r>
          </a:p>
        </p:txBody>
      </p:sp>
    </p:spTree>
    <p:extLst>
      <p:ext uri="{BB962C8B-B14F-4D97-AF65-F5344CB8AC3E}">
        <p14:creationId xmlns:p14="http://schemas.microsoft.com/office/powerpoint/2010/main" val="230209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Team FB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otball Introduction Slide: Russell Wilson holding the Duke football">
            <a:extLst>
              <a:ext uri="{FF2B5EF4-FFF2-40B4-BE49-F238E27FC236}">
                <a16:creationId xmlns:a16="http://schemas.microsoft.com/office/drawing/2014/main" id="{8CCC70AF-AF17-E74F-A7B2-991D3A88B3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28DA3019-B39F-CD4D-AAD4-360140821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96F4CC-F323-604E-85DF-3C71EF5C691F}"/>
              </a:ext>
            </a:extLst>
          </p:cNvPr>
          <p:cNvSpPr/>
          <p:nvPr userDrawn="1"/>
        </p:nvSpPr>
        <p:spPr>
          <a:xfrm>
            <a:off x="8006695" y="2998114"/>
            <a:ext cx="38021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8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t>TEAM SPORTS</a:t>
            </a:r>
          </a:p>
        </p:txBody>
      </p:sp>
    </p:spTree>
    <p:extLst>
      <p:ext uri="{BB962C8B-B14F-4D97-AF65-F5344CB8AC3E}">
        <p14:creationId xmlns:p14="http://schemas.microsoft.com/office/powerpoint/2010/main" val="194289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Baseball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seball player throwing a ball&#10;&#10;Description automatically generated">
            <a:extLst>
              <a:ext uri="{FF2B5EF4-FFF2-40B4-BE49-F238E27FC236}">
                <a16:creationId xmlns:a16="http://schemas.microsoft.com/office/drawing/2014/main" id="{ED7A4C4D-323F-4642-84B2-A8318C527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28DA3019-B39F-CD4D-AAD4-360140821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2A6D30-ABB2-3D48-889A-5B4040B0C604}"/>
              </a:ext>
            </a:extLst>
          </p:cNvPr>
          <p:cNvSpPr/>
          <p:nvPr userDrawn="1"/>
        </p:nvSpPr>
        <p:spPr>
          <a:xfrm>
            <a:off x="370377" y="2998114"/>
            <a:ext cx="27197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t>BASEBALL</a:t>
            </a:r>
          </a:p>
        </p:txBody>
      </p:sp>
    </p:spTree>
    <p:extLst>
      <p:ext uri="{BB962C8B-B14F-4D97-AF65-F5344CB8AC3E}">
        <p14:creationId xmlns:p14="http://schemas.microsoft.com/office/powerpoint/2010/main" val="160679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Basketball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ll, person, indoor, sport&#10;&#10;Description automatically generated">
            <a:extLst>
              <a:ext uri="{FF2B5EF4-FFF2-40B4-BE49-F238E27FC236}">
                <a16:creationId xmlns:a16="http://schemas.microsoft.com/office/drawing/2014/main" id="{0E4EDDF7-0884-0046-A136-596232CEF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28DA3019-B39F-CD4D-AAD4-360140821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6FCC363-EE81-C746-8AB1-A81825E4CC36}"/>
              </a:ext>
            </a:extLst>
          </p:cNvPr>
          <p:cNvSpPr/>
          <p:nvPr userDrawn="1"/>
        </p:nvSpPr>
        <p:spPr>
          <a:xfrm>
            <a:off x="8447840" y="2998114"/>
            <a:ext cx="3360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8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t>BASKETBALL</a:t>
            </a:r>
          </a:p>
        </p:txBody>
      </p:sp>
    </p:spTree>
    <p:extLst>
      <p:ext uri="{BB962C8B-B14F-4D97-AF65-F5344CB8AC3E}">
        <p14:creationId xmlns:p14="http://schemas.microsoft.com/office/powerpoint/2010/main" val="40869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Team B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ll, person, indoor, sport&#10;&#10;Description automatically generated">
            <a:extLst>
              <a:ext uri="{FF2B5EF4-FFF2-40B4-BE49-F238E27FC236}">
                <a16:creationId xmlns:a16="http://schemas.microsoft.com/office/drawing/2014/main" id="{0E4EDDF7-0884-0046-A136-596232CEF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28DA3019-B39F-CD4D-AAD4-360140821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6FCC363-EE81-C746-8AB1-A81825E4CC36}"/>
              </a:ext>
            </a:extLst>
          </p:cNvPr>
          <p:cNvSpPr/>
          <p:nvPr userDrawn="1"/>
        </p:nvSpPr>
        <p:spPr>
          <a:xfrm>
            <a:off x="8006695" y="2998114"/>
            <a:ext cx="38021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8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t>TEAM SPORTS</a:t>
            </a:r>
          </a:p>
        </p:txBody>
      </p:sp>
    </p:spTree>
    <p:extLst>
      <p:ext uri="{BB962C8B-B14F-4D97-AF65-F5344CB8AC3E}">
        <p14:creationId xmlns:p14="http://schemas.microsoft.com/office/powerpoint/2010/main" val="149897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Volleyball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olleyball Title Slide: Maddison McGibbin">
            <a:extLst>
              <a:ext uri="{FF2B5EF4-FFF2-40B4-BE49-F238E27FC236}">
                <a16:creationId xmlns:a16="http://schemas.microsoft.com/office/drawing/2014/main" id="{174764A0-62CF-9448-B702-6F647AC0A5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28DA3019-B39F-CD4D-AAD4-360140821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937080-7905-074E-B709-512F0E46B358}"/>
              </a:ext>
            </a:extLst>
          </p:cNvPr>
          <p:cNvSpPr/>
          <p:nvPr userDrawn="1"/>
        </p:nvSpPr>
        <p:spPr>
          <a:xfrm>
            <a:off x="370377" y="2998114"/>
            <a:ext cx="33245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t>VOLLEYBALL</a:t>
            </a:r>
          </a:p>
        </p:txBody>
      </p:sp>
    </p:spTree>
    <p:extLst>
      <p:ext uri="{BB962C8B-B14F-4D97-AF65-F5344CB8AC3E}">
        <p14:creationId xmlns:p14="http://schemas.microsoft.com/office/powerpoint/2010/main" val="9548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Golf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olf Title Page: Gary Woodland">
            <a:extLst>
              <a:ext uri="{FF2B5EF4-FFF2-40B4-BE49-F238E27FC236}">
                <a16:creationId xmlns:a16="http://schemas.microsoft.com/office/drawing/2014/main" id="{E0A72461-3780-634D-AAAE-0F6DE2EEF9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28DA3019-B39F-CD4D-AAD4-360140821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937080-7905-074E-B709-512F0E46B358}"/>
              </a:ext>
            </a:extLst>
          </p:cNvPr>
          <p:cNvSpPr/>
          <p:nvPr userDrawn="1"/>
        </p:nvSpPr>
        <p:spPr>
          <a:xfrm>
            <a:off x="370378" y="2998114"/>
            <a:ext cx="15359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t>GOLF</a:t>
            </a:r>
          </a:p>
        </p:txBody>
      </p:sp>
    </p:spTree>
    <p:extLst>
      <p:ext uri="{BB962C8B-B14F-4D97-AF65-F5344CB8AC3E}">
        <p14:creationId xmlns:p14="http://schemas.microsoft.com/office/powerpoint/2010/main" val="99338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              (Evoshield Baseball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aseball player holding a bat&#10;&#10;Description automatically generated">
            <a:extLst>
              <a:ext uri="{FF2B5EF4-FFF2-40B4-BE49-F238E27FC236}">
                <a16:creationId xmlns:a16="http://schemas.microsoft.com/office/drawing/2014/main" id="{43F531CF-EEE6-7A44-9249-04FC9F0C2E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28DA3019-B39F-CD4D-AAD4-360140821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D32A19-7CEA-0B44-A9E6-5272500B6855}"/>
              </a:ext>
            </a:extLst>
          </p:cNvPr>
          <p:cNvSpPr/>
          <p:nvPr userDrawn="1"/>
        </p:nvSpPr>
        <p:spPr>
          <a:xfrm>
            <a:off x="8765234" y="2998114"/>
            <a:ext cx="30435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8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t>EVOSHIELD</a:t>
            </a:r>
          </a:p>
        </p:txBody>
      </p:sp>
    </p:spTree>
    <p:extLst>
      <p:ext uri="{BB962C8B-B14F-4D97-AF65-F5344CB8AC3E}">
        <p14:creationId xmlns:p14="http://schemas.microsoft.com/office/powerpoint/2010/main" val="251743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              (Evoshield Football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outdoor, player, holding&#10;&#10;Description automatically generated">
            <a:extLst>
              <a:ext uri="{FF2B5EF4-FFF2-40B4-BE49-F238E27FC236}">
                <a16:creationId xmlns:a16="http://schemas.microsoft.com/office/drawing/2014/main" id="{A2033975-E34C-9F4E-A9EC-812F26FC8D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28DA3019-B39F-CD4D-AAD4-360140821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937080-7905-074E-B709-512F0E46B358}"/>
              </a:ext>
            </a:extLst>
          </p:cNvPr>
          <p:cNvSpPr/>
          <p:nvPr userDrawn="1"/>
        </p:nvSpPr>
        <p:spPr>
          <a:xfrm>
            <a:off x="370377" y="2998114"/>
            <a:ext cx="30435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t>EVOSHIELD</a:t>
            </a:r>
          </a:p>
        </p:txBody>
      </p:sp>
    </p:spTree>
    <p:extLst>
      <p:ext uri="{BB962C8B-B14F-4D97-AF65-F5344CB8AC3E}">
        <p14:creationId xmlns:p14="http://schemas.microsoft.com/office/powerpoint/2010/main" val="349340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              (Demarin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marini Title Slide">
            <a:extLst>
              <a:ext uri="{FF2B5EF4-FFF2-40B4-BE49-F238E27FC236}">
                <a16:creationId xmlns:a16="http://schemas.microsoft.com/office/drawing/2014/main" id="{15074051-989E-0848-A02B-58CDBC692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28DA3019-B39F-CD4D-AAD4-360140821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0AE66A-7B39-3B4B-962E-9A0A522DF8BE}"/>
              </a:ext>
            </a:extLst>
          </p:cNvPr>
          <p:cNvSpPr/>
          <p:nvPr userDrawn="1"/>
        </p:nvSpPr>
        <p:spPr>
          <a:xfrm>
            <a:off x="370377" y="2998114"/>
            <a:ext cx="28632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0">
                <a:solidFill>
                  <a:schemeClr val="tx1"/>
                </a:solidFill>
                <a:latin typeface="Benton Sans Extra Compressed" panose="02000608020000020004" pitchFamily="2" charset="77"/>
              </a:rPr>
              <a:t>DEMARINI</a:t>
            </a:r>
          </a:p>
        </p:txBody>
      </p:sp>
    </p:spTree>
    <p:extLst>
      <p:ext uri="{BB962C8B-B14F-4D97-AF65-F5344CB8AC3E}">
        <p14:creationId xmlns:p14="http://schemas.microsoft.com/office/powerpoint/2010/main" val="25511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 (Black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5670-EAD5-3C45-80E1-833B2C204A04}"/>
              </a:ext>
            </a:extLst>
          </p:cNvPr>
          <p:cNvSpPr/>
          <p:nvPr userDrawn="1"/>
        </p:nvSpPr>
        <p:spPr>
          <a:xfrm>
            <a:off x="2373253" y="0"/>
            <a:ext cx="98187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6" name="Picture 15" descr="Brand Dot Pattern&#10;">
            <a:extLst>
              <a:ext uri="{FF2B5EF4-FFF2-40B4-BE49-F238E27FC236}">
                <a16:creationId xmlns:a16="http://schemas.microsoft.com/office/drawing/2014/main" id="{5E2906CF-6CD6-2742-B58E-2016BA8E43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5100" y="16933"/>
            <a:ext cx="1247665" cy="6858000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BFF3F40C-4A0F-174E-8318-B8A073D8CF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B17FA82-9B8E-1E46-84CE-8AE04489576C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5D735577-7EF4-6F45-ADB3-D47F0F437D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3EE6DC-8E5D-C040-9EE5-469EEA0D6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2601" y="403801"/>
            <a:ext cx="1559560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1" i="0" spc="0">
                <a:solidFill>
                  <a:schemeClr val="bg1"/>
                </a:solidFill>
                <a:latin typeface="Benton Sans Extra Compressed" panose="020006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1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6C6CA6B-F308-5B42-AA4E-5F00DB3008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1" y="676917"/>
            <a:ext cx="1559560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2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0236164-C04D-B84E-B4FE-37DE8481CC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2601" y="950033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3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39772D5-46A8-A142-9A99-AFABC73140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601" y="1223149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4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3789370-603D-C941-83A9-D5F85C0CD7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601" y="1496265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5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39AEFB3-2339-FE42-801D-60E28E0C85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601" y="1769381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6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57EDDAC-E2C5-8346-8D78-8C6DE44C67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601" y="2042497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7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863F333-A37C-D94E-B15C-6EAA75BED3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2601" y="2315613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8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44AE42A1-25A6-3141-8BC9-ACD90732B7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01" y="2588729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9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B35A5F54-A5A6-8142-A0F3-751855A657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01" y="2861845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10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6B0F6E3A-B072-3245-B743-E888631ED4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2601" y="3134961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11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AE19A07-FA7D-054B-A3D9-0588FBBD3C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2601" y="3408077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12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A84691-48E1-834A-BA30-1728B2DE6A1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70160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              (Louisville Slugger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uisvile Slugger Intro Slide">
            <a:extLst>
              <a:ext uri="{FF2B5EF4-FFF2-40B4-BE49-F238E27FC236}">
                <a16:creationId xmlns:a16="http://schemas.microsoft.com/office/drawing/2014/main" id="{C34E1409-2ECE-F14E-A3ED-6B510C457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28DA3019-B39F-CD4D-AAD4-360140821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99AE02-1551-9F44-B242-EAB02FB56030}"/>
              </a:ext>
            </a:extLst>
          </p:cNvPr>
          <p:cNvSpPr/>
          <p:nvPr userDrawn="1"/>
        </p:nvSpPr>
        <p:spPr>
          <a:xfrm>
            <a:off x="370377" y="2998114"/>
            <a:ext cx="55578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t>LOUISVILLE SLUGGER</a:t>
            </a:r>
          </a:p>
        </p:txBody>
      </p:sp>
    </p:spTree>
    <p:extLst>
      <p:ext uri="{BB962C8B-B14F-4D97-AF65-F5344CB8AC3E}">
        <p14:creationId xmlns:p14="http://schemas.microsoft.com/office/powerpoint/2010/main" val="242754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99">
            <a:extLst>
              <a:ext uri="{FF2B5EF4-FFF2-40B4-BE49-F238E27FC236}">
                <a16:creationId xmlns:a16="http://schemas.microsoft.com/office/drawing/2014/main" id="{395385F5-7895-F841-B2FA-74082AA815D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698885" y="4194279"/>
            <a:ext cx="8794230" cy="263385"/>
          </a:xfr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400" b="0" i="0">
                <a:latin typeface="GT America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00.00.00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2523BEF-272D-D941-9D23-37CAA550D7E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187253" y="2446350"/>
            <a:ext cx="3817494" cy="919006"/>
          </a:xfrm>
          <a:custGeom>
            <a:avLst/>
            <a:gdLst>
              <a:gd name="T0" fmla="*/ 449 w 3549"/>
              <a:gd name="T1" fmla="*/ 592 h 853"/>
              <a:gd name="T2" fmla="*/ 360 w 3549"/>
              <a:gd name="T3" fmla="*/ 39 h 853"/>
              <a:gd name="T4" fmla="*/ 709 w 3549"/>
              <a:gd name="T5" fmla="*/ 666 h 853"/>
              <a:gd name="T6" fmla="*/ 794 w 3549"/>
              <a:gd name="T7" fmla="*/ 175 h 853"/>
              <a:gd name="T8" fmla="*/ 967 w 3549"/>
              <a:gd name="T9" fmla="*/ 39 h 853"/>
              <a:gd name="T10" fmla="*/ 709 w 3549"/>
              <a:gd name="T11" fmla="*/ 843 h 853"/>
              <a:gd name="T12" fmla="*/ 89 w 3549"/>
              <a:gd name="T13" fmla="*/ 586 h 853"/>
              <a:gd name="T14" fmla="*/ 0 w 3549"/>
              <a:gd name="T15" fmla="*/ 39 h 853"/>
              <a:gd name="T16" fmla="*/ 1212 w 3549"/>
              <a:gd name="T17" fmla="*/ 100 h 853"/>
              <a:gd name="T18" fmla="*/ 1337 w 3549"/>
              <a:gd name="T19" fmla="*/ 197 h 853"/>
              <a:gd name="T20" fmla="*/ 1628 w 3549"/>
              <a:gd name="T21" fmla="*/ 388 h 853"/>
              <a:gd name="T22" fmla="*/ 1679 w 3549"/>
              <a:gd name="T23" fmla="*/ 121 h 853"/>
              <a:gd name="T24" fmla="*/ 1707 w 3549"/>
              <a:gd name="T25" fmla="*/ 251 h 853"/>
              <a:gd name="T26" fmla="*/ 1911 w 3549"/>
              <a:gd name="T27" fmla="*/ 588 h 853"/>
              <a:gd name="T28" fmla="*/ 1955 w 3549"/>
              <a:gd name="T29" fmla="*/ 516 h 853"/>
              <a:gd name="T30" fmla="*/ 2007 w 3549"/>
              <a:gd name="T31" fmla="*/ 631 h 853"/>
              <a:gd name="T32" fmla="*/ 1915 w 3549"/>
              <a:gd name="T33" fmla="*/ 681 h 853"/>
              <a:gd name="T34" fmla="*/ 1892 w 3549"/>
              <a:gd name="T35" fmla="*/ 632 h 853"/>
              <a:gd name="T36" fmla="*/ 1103 w 3549"/>
              <a:gd name="T37" fmla="*/ 430 h 853"/>
              <a:gd name="T38" fmla="*/ 1248 w 3549"/>
              <a:gd name="T39" fmla="*/ 839 h 853"/>
              <a:gd name="T40" fmla="*/ 1448 w 3549"/>
              <a:gd name="T41" fmla="*/ 729 h 853"/>
              <a:gd name="T42" fmla="*/ 1608 w 3549"/>
              <a:gd name="T43" fmla="*/ 839 h 853"/>
              <a:gd name="T44" fmla="*/ 1820 w 3549"/>
              <a:gd name="T45" fmla="*/ 737 h 853"/>
              <a:gd name="T46" fmla="*/ 2025 w 3549"/>
              <a:gd name="T47" fmla="*/ 839 h 853"/>
              <a:gd name="T48" fmla="*/ 2174 w 3549"/>
              <a:gd name="T49" fmla="*/ 522 h 853"/>
              <a:gd name="T50" fmla="*/ 2060 w 3549"/>
              <a:gd name="T51" fmla="*/ 310 h 853"/>
              <a:gd name="T52" fmla="*/ 1759 w 3549"/>
              <a:gd name="T53" fmla="*/ 636 h 853"/>
              <a:gd name="T54" fmla="*/ 1654 w 3549"/>
              <a:gd name="T55" fmla="*/ 579 h 853"/>
              <a:gd name="T56" fmla="*/ 1830 w 3549"/>
              <a:gd name="T57" fmla="*/ 184 h 853"/>
              <a:gd name="T58" fmla="*/ 1445 w 3549"/>
              <a:gd name="T59" fmla="*/ 540 h 853"/>
              <a:gd name="T60" fmla="*/ 1308 w 3549"/>
              <a:gd name="T61" fmla="*/ 634 h 853"/>
              <a:gd name="T62" fmla="*/ 1063 w 3549"/>
              <a:gd name="T63" fmla="*/ 403 h 853"/>
              <a:gd name="T64" fmla="*/ 2430 w 3549"/>
              <a:gd name="T65" fmla="*/ 570 h 853"/>
              <a:gd name="T66" fmla="*/ 2494 w 3549"/>
              <a:gd name="T67" fmla="*/ 439 h 853"/>
              <a:gd name="T68" fmla="*/ 2559 w 3549"/>
              <a:gd name="T69" fmla="*/ 569 h 853"/>
              <a:gd name="T70" fmla="*/ 2495 w 3549"/>
              <a:gd name="T71" fmla="*/ 701 h 853"/>
              <a:gd name="T72" fmla="*/ 2313 w 3549"/>
              <a:gd name="T73" fmla="*/ 771 h 853"/>
              <a:gd name="T74" fmla="*/ 2763 w 3549"/>
              <a:gd name="T75" fmla="*/ 578 h 853"/>
              <a:gd name="T76" fmla="*/ 2799 w 3549"/>
              <a:gd name="T77" fmla="*/ 489 h 853"/>
              <a:gd name="T78" fmla="*/ 3027 w 3549"/>
              <a:gd name="T79" fmla="*/ 835 h 853"/>
              <a:gd name="T80" fmla="*/ 3140 w 3549"/>
              <a:gd name="T81" fmla="*/ 520 h 853"/>
              <a:gd name="T82" fmla="*/ 3405 w 3549"/>
              <a:gd name="T83" fmla="*/ 835 h 853"/>
              <a:gd name="T84" fmla="*/ 3343 w 3549"/>
              <a:gd name="T85" fmla="*/ 710 h 853"/>
              <a:gd name="T86" fmla="*/ 3204 w 3549"/>
              <a:gd name="T87" fmla="*/ 298 h 853"/>
              <a:gd name="T88" fmla="*/ 3011 w 3549"/>
              <a:gd name="T89" fmla="*/ 382 h 853"/>
              <a:gd name="T90" fmla="*/ 2786 w 3549"/>
              <a:gd name="T91" fmla="*/ 343 h 853"/>
              <a:gd name="T92" fmla="*/ 2680 w 3549"/>
              <a:gd name="T93" fmla="*/ 369 h 853"/>
              <a:gd name="T94" fmla="*/ 2226 w 3549"/>
              <a:gd name="T95" fmla="*/ 569 h 853"/>
              <a:gd name="T96" fmla="*/ 3496 w 3549"/>
              <a:gd name="T97" fmla="*/ 766 h 853"/>
              <a:gd name="T98" fmla="*/ 3495 w 3549"/>
              <a:gd name="T99" fmla="*/ 785 h 853"/>
              <a:gd name="T100" fmla="*/ 3474 w 3549"/>
              <a:gd name="T101" fmla="*/ 758 h 853"/>
              <a:gd name="T102" fmla="*/ 3503 w 3549"/>
              <a:gd name="T103" fmla="*/ 793 h 853"/>
              <a:gd name="T104" fmla="*/ 3494 w 3549"/>
              <a:gd name="T105" fmla="*/ 793 h 853"/>
              <a:gd name="T106" fmla="*/ 3495 w 3549"/>
              <a:gd name="T107" fmla="*/ 843 h 853"/>
              <a:gd name="T108" fmla="*/ 3549 w 3549"/>
              <a:gd name="T109" fmla="*/ 789 h 853"/>
              <a:gd name="T110" fmla="*/ 3495 w 3549"/>
              <a:gd name="T111" fmla="*/ 834 h 853"/>
              <a:gd name="T112" fmla="*/ 3451 w 3549"/>
              <a:gd name="T113" fmla="*/ 789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549" h="853">
                <a:moveTo>
                  <a:pt x="300" y="592"/>
                </a:moveTo>
                <a:cubicBezTo>
                  <a:pt x="300" y="666"/>
                  <a:pt x="374" y="666"/>
                  <a:pt x="374" y="666"/>
                </a:cubicBezTo>
                <a:cubicBezTo>
                  <a:pt x="449" y="666"/>
                  <a:pt x="449" y="592"/>
                  <a:pt x="449" y="592"/>
                </a:cubicBezTo>
                <a:cubicBezTo>
                  <a:pt x="449" y="175"/>
                  <a:pt x="449" y="175"/>
                  <a:pt x="449" y="175"/>
                </a:cubicBezTo>
                <a:cubicBezTo>
                  <a:pt x="360" y="175"/>
                  <a:pt x="360" y="175"/>
                  <a:pt x="360" y="175"/>
                </a:cubicBezTo>
                <a:cubicBezTo>
                  <a:pt x="360" y="39"/>
                  <a:pt x="360" y="39"/>
                  <a:pt x="360" y="39"/>
                </a:cubicBezTo>
                <a:cubicBezTo>
                  <a:pt x="660" y="39"/>
                  <a:pt x="660" y="39"/>
                  <a:pt x="660" y="39"/>
                </a:cubicBezTo>
                <a:cubicBezTo>
                  <a:pt x="660" y="602"/>
                  <a:pt x="660" y="602"/>
                  <a:pt x="660" y="602"/>
                </a:cubicBezTo>
                <a:cubicBezTo>
                  <a:pt x="658" y="664"/>
                  <a:pt x="709" y="666"/>
                  <a:pt x="709" y="666"/>
                </a:cubicBezTo>
                <a:cubicBezTo>
                  <a:pt x="767" y="666"/>
                  <a:pt x="794" y="602"/>
                  <a:pt x="794" y="602"/>
                </a:cubicBezTo>
                <a:cubicBezTo>
                  <a:pt x="837" y="513"/>
                  <a:pt x="833" y="428"/>
                  <a:pt x="833" y="428"/>
                </a:cubicBezTo>
                <a:cubicBezTo>
                  <a:pt x="833" y="286"/>
                  <a:pt x="794" y="175"/>
                  <a:pt x="794" y="175"/>
                </a:cubicBezTo>
                <a:cubicBezTo>
                  <a:pt x="720" y="175"/>
                  <a:pt x="720" y="175"/>
                  <a:pt x="720" y="175"/>
                </a:cubicBezTo>
                <a:cubicBezTo>
                  <a:pt x="720" y="39"/>
                  <a:pt x="720" y="39"/>
                  <a:pt x="720" y="39"/>
                </a:cubicBezTo>
                <a:cubicBezTo>
                  <a:pt x="967" y="39"/>
                  <a:pt x="967" y="39"/>
                  <a:pt x="967" y="39"/>
                </a:cubicBezTo>
                <a:cubicBezTo>
                  <a:pt x="1020" y="170"/>
                  <a:pt x="1024" y="394"/>
                  <a:pt x="1024" y="394"/>
                </a:cubicBezTo>
                <a:cubicBezTo>
                  <a:pt x="1026" y="693"/>
                  <a:pt x="882" y="789"/>
                  <a:pt x="882" y="789"/>
                </a:cubicBezTo>
                <a:cubicBezTo>
                  <a:pt x="812" y="853"/>
                  <a:pt x="709" y="843"/>
                  <a:pt x="709" y="843"/>
                </a:cubicBezTo>
                <a:cubicBezTo>
                  <a:pt x="600" y="843"/>
                  <a:pt x="543" y="750"/>
                  <a:pt x="543" y="750"/>
                </a:cubicBezTo>
                <a:cubicBezTo>
                  <a:pt x="475" y="845"/>
                  <a:pt x="360" y="843"/>
                  <a:pt x="360" y="843"/>
                </a:cubicBezTo>
                <a:cubicBezTo>
                  <a:pt x="89" y="843"/>
                  <a:pt x="89" y="586"/>
                  <a:pt x="89" y="586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39"/>
                  <a:pt x="0" y="39"/>
                  <a:pt x="0" y="39"/>
                </a:cubicBezTo>
                <a:cubicBezTo>
                  <a:pt x="300" y="39"/>
                  <a:pt x="300" y="39"/>
                  <a:pt x="300" y="39"/>
                </a:cubicBezTo>
                <a:lnTo>
                  <a:pt x="300" y="592"/>
                </a:lnTo>
                <a:close/>
                <a:moveTo>
                  <a:pt x="1212" y="100"/>
                </a:moveTo>
                <a:cubicBezTo>
                  <a:pt x="1085" y="100"/>
                  <a:pt x="1086" y="197"/>
                  <a:pt x="1086" y="197"/>
                </a:cubicBezTo>
                <a:cubicBezTo>
                  <a:pt x="1086" y="293"/>
                  <a:pt x="1212" y="293"/>
                  <a:pt x="1212" y="293"/>
                </a:cubicBezTo>
                <a:cubicBezTo>
                  <a:pt x="1337" y="293"/>
                  <a:pt x="1337" y="197"/>
                  <a:pt x="1337" y="197"/>
                </a:cubicBezTo>
                <a:cubicBezTo>
                  <a:pt x="1337" y="100"/>
                  <a:pt x="1212" y="100"/>
                  <a:pt x="1212" y="100"/>
                </a:cubicBezTo>
                <a:moveTo>
                  <a:pt x="1637" y="405"/>
                </a:moveTo>
                <a:cubicBezTo>
                  <a:pt x="1637" y="405"/>
                  <a:pt x="1628" y="413"/>
                  <a:pt x="1628" y="388"/>
                </a:cubicBezTo>
                <a:cubicBezTo>
                  <a:pt x="1628" y="215"/>
                  <a:pt x="1628" y="215"/>
                  <a:pt x="1628" y="215"/>
                </a:cubicBezTo>
                <a:cubicBezTo>
                  <a:pt x="1628" y="215"/>
                  <a:pt x="1628" y="172"/>
                  <a:pt x="1643" y="148"/>
                </a:cubicBezTo>
                <a:cubicBezTo>
                  <a:pt x="1643" y="148"/>
                  <a:pt x="1659" y="121"/>
                  <a:pt x="1679" y="121"/>
                </a:cubicBezTo>
                <a:cubicBezTo>
                  <a:pt x="1679" y="121"/>
                  <a:pt x="1696" y="120"/>
                  <a:pt x="1707" y="143"/>
                </a:cubicBezTo>
                <a:cubicBezTo>
                  <a:pt x="1707" y="143"/>
                  <a:pt x="1716" y="165"/>
                  <a:pt x="1716" y="189"/>
                </a:cubicBezTo>
                <a:cubicBezTo>
                  <a:pt x="1716" y="189"/>
                  <a:pt x="1715" y="225"/>
                  <a:pt x="1707" y="251"/>
                </a:cubicBezTo>
                <a:cubicBezTo>
                  <a:pt x="1707" y="251"/>
                  <a:pt x="1680" y="345"/>
                  <a:pt x="1645" y="395"/>
                </a:cubicBezTo>
                <a:cubicBezTo>
                  <a:pt x="1645" y="395"/>
                  <a:pt x="1641" y="402"/>
                  <a:pt x="1637" y="405"/>
                </a:cubicBezTo>
                <a:moveTo>
                  <a:pt x="1911" y="588"/>
                </a:moveTo>
                <a:cubicBezTo>
                  <a:pt x="1911" y="588"/>
                  <a:pt x="1924" y="560"/>
                  <a:pt x="1938" y="518"/>
                </a:cubicBezTo>
                <a:cubicBezTo>
                  <a:pt x="1938" y="518"/>
                  <a:pt x="1942" y="507"/>
                  <a:pt x="1946" y="507"/>
                </a:cubicBezTo>
                <a:cubicBezTo>
                  <a:pt x="1946" y="507"/>
                  <a:pt x="1950" y="505"/>
                  <a:pt x="1955" y="516"/>
                </a:cubicBezTo>
                <a:cubicBezTo>
                  <a:pt x="1955" y="516"/>
                  <a:pt x="1964" y="536"/>
                  <a:pt x="1973" y="551"/>
                </a:cubicBezTo>
                <a:cubicBezTo>
                  <a:pt x="1973" y="551"/>
                  <a:pt x="1989" y="581"/>
                  <a:pt x="1997" y="598"/>
                </a:cubicBezTo>
                <a:cubicBezTo>
                  <a:pt x="1997" y="598"/>
                  <a:pt x="2007" y="617"/>
                  <a:pt x="2007" y="631"/>
                </a:cubicBezTo>
                <a:cubicBezTo>
                  <a:pt x="2007" y="631"/>
                  <a:pt x="2007" y="652"/>
                  <a:pt x="1993" y="671"/>
                </a:cubicBezTo>
                <a:cubicBezTo>
                  <a:pt x="1993" y="671"/>
                  <a:pt x="1980" y="693"/>
                  <a:pt x="1952" y="693"/>
                </a:cubicBezTo>
                <a:cubicBezTo>
                  <a:pt x="1952" y="693"/>
                  <a:pt x="1929" y="693"/>
                  <a:pt x="1915" y="681"/>
                </a:cubicBezTo>
                <a:cubicBezTo>
                  <a:pt x="1915" y="681"/>
                  <a:pt x="1901" y="673"/>
                  <a:pt x="1892" y="658"/>
                </a:cubicBezTo>
                <a:cubicBezTo>
                  <a:pt x="1892" y="658"/>
                  <a:pt x="1888" y="652"/>
                  <a:pt x="1887" y="645"/>
                </a:cubicBezTo>
                <a:cubicBezTo>
                  <a:pt x="1887" y="645"/>
                  <a:pt x="1888" y="638"/>
                  <a:pt x="1892" y="632"/>
                </a:cubicBezTo>
                <a:cubicBezTo>
                  <a:pt x="1892" y="632"/>
                  <a:pt x="1903" y="609"/>
                  <a:pt x="1911" y="588"/>
                </a:cubicBezTo>
                <a:moveTo>
                  <a:pt x="1063" y="403"/>
                </a:moveTo>
                <a:cubicBezTo>
                  <a:pt x="1105" y="403"/>
                  <a:pt x="1103" y="430"/>
                  <a:pt x="1103" y="430"/>
                </a:cubicBezTo>
                <a:cubicBezTo>
                  <a:pt x="1103" y="714"/>
                  <a:pt x="1103" y="714"/>
                  <a:pt x="1103" y="714"/>
                </a:cubicBezTo>
                <a:cubicBezTo>
                  <a:pt x="1103" y="768"/>
                  <a:pt x="1143" y="803"/>
                  <a:pt x="1143" y="803"/>
                </a:cubicBezTo>
                <a:cubicBezTo>
                  <a:pt x="1179" y="840"/>
                  <a:pt x="1248" y="839"/>
                  <a:pt x="1248" y="839"/>
                </a:cubicBezTo>
                <a:cubicBezTo>
                  <a:pt x="1324" y="839"/>
                  <a:pt x="1367" y="799"/>
                  <a:pt x="1367" y="799"/>
                </a:cubicBezTo>
                <a:cubicBezTo>
                  <a:pt x="1407" y="772"/>
                  <a:pt x="1439" y="734"/>
                  <a:pt x="1439" y="734"/>
                </a:cubicBezTo>
                <a:cubicBezTo>
                  <a:pt x="1443" y="730"/>
                  <a:pt x="1448" y="729"/>
                  <a:pt x="1448" y="729"/>
                </a:cubicBezTo>
                <a:cubicBezTo>
                  <a:pt x="1454" y="729"/>
                  <a:pt x="1456" y="735"/>
                  <a:pt x="1456" y="735"/>
                </a:cubicBezTo>
                <a:cubicBezTo>
                  <a:pt x="1463" y="770"/>
                  <a:pt x="1499" y="799"/>
                  <a:pt x="1499" y="799"/>
                </a:cubicBezTo>
                <a:cubicBezTo>
                  <a:pt x="1540" y="839"/>
                  <a:pt x="1608" y="839"/>
                  <a:pt x="1608" y="839"/>
                </a:cubicBezTo>
                <a:cubicBezTo>
                  <a:pt x="1683" y="839"/>
                  <a:pt x="1735" y="802"/>
                  <a:pt x="1735" y="802"/>
                </a:cubicBezTo>
                <a:cubicBezTo>
                  <a:pt x="1773" y="780"/>
                  <a:pt x="1810" y="741"/>
                  <a:pt x="1810" y="741"/>
                </a:cubicBezTo>
                <a:cubicBezTo>
                  <a:pt x="1814" y="737"/>
                  <a:pt x="1820" y="737"/>
                  <a:pt x="1820" y="737"/>
                </a:cubicBezTo>
                <a:cubicBezTo>
                  <a:pt x="1827" y="737"/>
                  <a:pt x="1830" y="741"/>
                  <a:pt x="1830" y="741"/>
                </a:cubicBezTo>
                <a:cubicBezTo>
                  <a:pt x="1857" y="778"/>
                  <a:pt x="1919" y="811"/>
                  <a:pt x="1919" y="811"/>
                </a:cubicBezTo>
                <a:cubicBezTo>
                  <a:pt x="1969" y="839"/>
                  <a:pt x="2025" y="839"/>
                  <a:pt x="2025" y="839"/>
                </a:cubicBezTo>
                <a:cubicBezTo>
                  <a:pt x="2107" y="839"/>
                  <a:pt x="2162" y="770"/>
                  <a:pt x="2162" y="770"/>
                </a:cubicBezTo>
                <a:cubicBezTo>
                  <a:pt x="2211" y="721"/>
                  <a:pt x="2212" y="650"/>
                  <a:pt x="2212" y="650"/>
                </a:cubicBezTo>
                <a:cubicBezTo>
                  <a:pt x="2212" y="579"/>
                  <a:pt x="2174" y="522"/>
                  <a:pt x="2174" y="522"/>
                </a:cubicBezTo>
                <a:cubicBezTo>
                  <a:pt x="2159" y="495"/>
                  <a:pt x="2108" y="423"/>
                  <a:pt x="2108" y="423"/>
                </a:cubicBezTo>
                <a:cubicBezTo>
                  <a:pt x="2073" y="374"/>
                  <a:pt x="2066" y="346"/>
                  <a:pt x="2066" y="346"/>
                </a:cubicBezTo>
                <a:cubicBezTo>
                  <a:pt x="2061" y="328"/>
                  <a:pt x="2060" y="310"/>
                  <a:pt x="2060" y="310"/>
                </a:cubicBezTo>
                <a:cubicBezTo>
                  <a:pt x="1880" y="310"/>
                  <a:pt x="1880" y="310"/>
                  <a:pt x="1880" y="310"/>
                </a:cubicBezTo>
                <a:cubicBezTo>
                  <a:pt x="1878" y="421"/>
                  <a:pt x="1836" y="513"/>
                  <a:pt x="1836" y="513"/>
                </a:cubicBezTo>
                <a:cubicBezTo>
                  <a:pt x="1809" y="589"/>
                  <a:pt x="1759" y="636"/>
                  <a:pt x="1759" y="636"/>
                </a:cubicBezTo>
                <a:cubicBezTo>
                  <a:pt x="1725" y="673"/>
                  <a:pt x="1682" y="674"/>
                  <a:pt x="1682" y="674"/>
                </a:cubicBezTo>
                <a:cubicBezTo>
                  <a:pt x="1632" y="674"/>
                  <a:pt x="1635" y="628"/>
                  <a:pt x="1635" y="628"/>
                </a:cubicBezTo>
                <a:cubicBezTo>
                  <a:pt x="1635" y="600"/>
                  <a:pt x="1654" y="579"/>
                  <a:pt x="1654" y="579"/>
                </a:cubicBezTo>
                <a:cubicBezTo>
                  <a:pt x="1679" y="544"/>
                  <a:pt x="1705" y="503"/>
                  <a:pt x="1705" y="503"/>
                </a:cubicBezTo>
                <a:cubicBezTo>
                  <a:pt x="1739" y="451"/>
                  <a:pt x="1770" y="394"/>
                  <a:pt x="1770" y="394"/>
                </a:cubicBezTo>
                <a:cubicBezTo>
                  <a:pt x="1840" y="270"/>
                  <a:pt x="1830" y="184"/>
                  <a:pt x="1830" y="184"/>
                </a:cubicBezTo>
                <a:cubicBezTo>
                  <a:pt x="1830" y="0"/>
                  <a:pt x="1641" y="6"/>
                  <a:pt x="1641" y="6"/>
                </a:cubicBezTo>
                <a:cubicBezTo>
                  <a:pt x="1450" y="6"/>
                  <a:pt x="1445" y="148"/>
                  <a:pt x="1445" y="148"/>
                </a:cubicBezTo>
                <a:cubicBezTo>
                  <a:pt x="1445" y="540"/>
                  <a:pt x="1445" y="540"/>
                  <a:pt x="1445" y="540"/>
                </a:cubicBezTo>
                <a:cubicBezTo>
                  <a:pt x="1445" y="579"/>
                  <a:pt x="1408" y="626"/>
                  <a:pt x="1408" y="626"/>
                </a:cubicBezTo>
                <a:cubicBezTo>
                  <a:pt x="1384" y="666"/>
                  <a:pt x="1342" y="671"/>
                  <a:pt x="1342" y="671"/>
                </a:cubicBezTo>
                <a:cubicBezTo>
                  <a:pt x="1308" y="671"/>
                  <a:pt x="1308" y="634"/>
                  <a:pt x="1308" y="634"/>
                </a:cubicBezTo>
                <a:cubicBezTo>
                  <a:pt x="1308" y="310"/>
                  <a:pt x="1308" y="310"/>
                  <a:pt x="1308" y="310"/>
                </a:cubicBezTo>
                <a:cubicBezTo>
                  <a:pt x="1063" y="310"/>
                  <a:pt x="1063" y="310"/>
                  <a:pt x="1063" y="310"/>
                </a:cubicBezTo>
                <a:lnTo>
                  <a:pt x="1063" y="403"/>
                </a:lnTo>
                <a:close/>
                <a:moveTo>
                  <a:pt x="2494" y="701"/>
                </a:moveTo>
                <a:cubicBezTo>
                  <a:pt x="2494" y="701"/>
                  <a:pt x="2460" y="702"/>
                  <a:pt x="2448" y="676"/>
                </a:cubicBezTo>
                <a:cubicBezTo>
                  <a:pt x="2448" y="676"/>
                  <a:pt x="2433" y="648"/>
                  <a:pt x="2430" y="570"/>
                </a:cubicBezTo>
                <a:cubicBezTo>
                  <a:pt x="2430" y="569"/>
                  <a:pt x="2430" y="569"/>
                  <a:pt x="2430" y="569"/>
                </a:cubicBezTo>
                <a:cubicBezTo>
                  <a:pt x="2433" y="491"/>
                  <a:pt x="2448" y="463"/>
                  <a:pt x="2448" y="463"/>
                </a:cubicBezTo>
                <a:cubicBezTo>
                  <a:pt x="2460" y="437"/>
                  <a:pt x="2494" y="439"/>
                  <a:pt x="2494" y="439"/>
                </a:cubicBezTo>
                <a:cubicBezTo>
                  <a:pt x="2495" y="439"/>
                  <a:pt x="2495" y="439"/>
                  <a:pt x="2495" y="439"/>
                </a:cubicBezTo>
                <a:cubicBezTo>
                  <a:pt x="2495" y="439"/>
                  <a:pt x="2529" y="437"/>
                  <a:pt x="2541" y="463"/>
                </a:cubicBezTo>
                <a:cubicBezTo>
                  <a:pt x="2541" y="463"/>
                  <a:pt x="2556" y="491"/>
                  <a:pt x="2559" y="569"/>
                </a:cubicBezTo>
                <a:cubicBezTo>
                  <a:pt x="2559" y="570"/>
                  <a:pt x="2559" y="570"/>
                  <a:pt x="2559" y="570"/>
                </a:cubicBezTo>
                <a:cubicBezTo>
                  <a:pt x="2556" y="648"/>
                  <a:pt x="2541" y="676"/>
                  <a:pt x="2541" y="676"/>
                </a:cubicBezTo>
                <a:cubicBezTo>
                  <a:pt x="2529" y="702"/>
                  <a:pt x="2495" y="701"/>
                  <a:pt x="2495" y="701"/>
                </a:cubicBezTo>
                <a:lnTo>
                  <a:pt x="2494" y="701"/>
                </a:lnTo>
                <a:close/>
                <a:moveTo>
                  <a:pt x="2226" y="569"/>
                </a:moveTo>
                <a:cubicBezTo>
                  <a:pt x="2226" y="700"/>
                  <a:pt x="2313" y="771"/>
                  <a:pt x="2313" y="771"/>
                </a:cubicBezTo>
                <a:cubicBezTo>
                  <a:pt x="2381" y="839"/>
                  <a:pt x="2499" y="839"/>
                  <a:pt x="2499" y="839"/>
                </a:cubicBezTo>
                <a:cubicBezTo>
                  <a:pt x="2619" y="839"/>
                  <a:pt x="2690" y="762"/>
                  <a:pt x="2690" y="762"/>
                </a:cubicBezTo>
                <a:cubicBezTo>
                  <a:pt x="2764" y="694"/>
                  <a:pt x="2763" y="578"/>
                  <a:pt x="2763" y="578"/>
                </a:cubicBezTo>
                <a:cubicBezTo>
                  <a:pt x="2763" y="553"/>
                  <a:pt x="2759" y="531"/>
                  <a:pt x="2759" y="531"/>
                </a:cubicBezTo>
                <a:cubicBezTo>
                  <a:pt x="2754" y="517"/>
                  <a:pt x="2764" y="508"/>
                  <a:pt x="2764" y="508"/>
                </a:cubicBezTo>
                <a:cubicBezTo>
                  <a:pt x="2777" y="492"/>
                  <a:pt x="2799" y="489"/>
                  <a:pt x="2799" y="489"/>
                </a:cubicBezTo>
                <a:cubicBezTo>
                  <a:pt x="2822" y="489"/>
                  <a:pt x="2823" y="519"/>
                  <a:pt x="2823" y="519"/>
                </a:cubicBezTo>
                <a:cubicBezTo>
                  <a:pt x="2823" y="835"/>
                  <a:pt x="2823" y="835"/>
                  <a:pt x="2823" y="835"/>
                </a:cubicBezTo>
                <a:cubicBezTo>
                  <a:pt x="3027" y="835"/>
                  <a:pt x="3027" y="835"/>
                  <a:pt x="3027" y="835"/>
                </a:cubicBezTo>
                <a:cubicBezTo>
                  <a:pt x="3027" y="527"/>
                  <a:pt x="3027" y="527"/>
                  <a:pt x="3027" y="527"/>
                </a:cubicBezTo>
                <a:cubicBezTo>
                  <a:pt x="3027" y="478"/>
                  <a:pt x="3086" y="477"/>
                  <a:pt x="3086" y="477"/>
                </a:cubicBezTo>
                <a:cubicBezTo>
                  <a:pt x="3140" y="477"/>
                  <a:pt x="3140" y="520"/>
                  <a:pt x="3140" y="520"/>
                </a:cubicBezTo>
                <a:cubicBezTo>
                  <a:pt x="3140" y="725"/>
                  <a:pt x="3140" y="725"/>
                  <a:pt x="3140" y="725"/>
                </a:cubicBezTo>
                <a:cubicBezTo>
                  <a:pt x="3140" y="834"/>
                  <a:pt x="3239" y="835"/>
                  <a:pt x="3239" y="835"/>
                </a:cubicBezTo>
                <a:cubicBezTo>
                  <a:pt x="3405" y="835"/>
                  <a:pt x="3405" y="835"/>
                  <a:pt x="3405" y="835"/>
                </a:cubicBezTo>
                <a:cubicBezTo>
                  <a:pt x="3405" y="746"/>
                  <a:pt x="3405" y="746"/>
                  <a:pt x="3405" y="746"/>
                </a:cubicBezTo>
                <a:cubicBezTo>
                  <a:pt x="3374" y="746"/>
                  <a:pt x="3374" y="746"/>
                  <a:pt x="3374" y="746"/>
                </a:cubicBezTo>
                <a:cubicBezTo>
                  <a:pt x="3343" y="745"/>
                  <a:pt x="3343" y="710"/>
                  <a:pt x="3343" y="710"/>
                </a:cubicBezTo>
                <a:cubicBezTo>
                  <a:pt x="3343" y="424"/>
                  <a:pt x="3343" y="424"/>
                  <a:pt x="3343" y="424"/>
                </a:cubicBezTo>
                <a:cubicBezTo>
                  <a:pt x="3343" y="369"/>
                  <a:pt x="3293" y="329"/>
                  <a:pt x="3293" y="329"/>
                </a:cubicBezTo>
                <a:cubicBezTo>
                  <a:pt x="3264" y="300"/>
                  <a:pt x="3204" y="298"/>
                  <a:pt x="3204" y="298"/>
                </a:cubicBezTo>
                <a:cubicBezTo>
                  <a:pt x="3135" y="298"/>
                  <a:pt x="3087" y="335"/>
                  <a:pt x="3087" y="335"/>
                </a:cubicBezTo>
                <a:cubicBezTo>
                  <a:pt x="3057" y="356"/>
                  <a:pt x="3032" y="383"/>
                  <a:pt x="3032" y="383"/>
                </a:cubicBezTo>
                <a:cubicBezTo>
                  <a:pt x="3019" y="396"/>
                  <a:pt x="3011" y="382"/>
                  <a:pt x="3011" y="382"/>
                </a:cubicBezTo>
                <a:cubicBezTo>
                  <a:pt x="2996" y="350"/>
                  <a:pt x="2965" y="325"/>
                  <a:pt x="2965" y="325"/>
                </a:cubicBezTo>
                <a:cubicBezTo>
                  <a:pt x="2939" y="300"/>
                  <a:pt x="2893" y="301"/>
                  <a:pt x="2893" y="301"/>
                </a:cubicBezTo>
                <a:cubicBezTo>
                  <a:pt x="2836" y="301"/>
                  <a:pt x="2786" y="343"/>
                  <a:pt x="2786" y="343"/>
                </a:cubicBezTo>
                <a:cubicBezTo>
                  <a:pt x="2761" y="360"/>
                  <a:pt x="2723" y="404"/>
                  <a:pt x="2723" y="404"/>
                </a:cubicBezTo>
                <a:cubicBezTo>
                  <a:pt x="2717" y="411"/>
                  <a:pt x="2710" y="403"/>
                  <a:pt x="2710" y="403"/>
                </a:cubicBezTo>
                <a:cubicBezTo>
                  <a:pt x="2700" y="387"/>
                  <a:pt x="2680" y="369"/>
                  <a:pt x="2680" y="369"/>
                </a:cubicBezTo>
                <a:cubicBezTo>
                  <a:pt x="2616" y="303"/>
                  <a:pt x="2498" y="302"/>
                  <a:pt x="2498" y="302"/>
                </a:cubicBezTo>
                <a:cubicBezTo>
                  <a:pt x="2380" y="302"/>
                  <a:pt x="2306" y="376"/>
                  <a:pt x="2306" y="376"/>
                </a:cubicBezTo>
                <a:cubicBezTo>
                  <a:pt x="2230" y="442"/>
                  <a:pt x="2226" y="569"/>
                  <a:pt x="2226" y="569"/>
                </a:cubicBezTo>
                <a:moveTo>
                  <a:pt x="3495" y="785"/>
                </a:moveTo>
                <a:cubicBezTo>
                  <a:pt x="3503" y="785"/>
                  <a:pt x="3510" y="785"/>
                  <a:pt x="3510" y="775"/>
                </a:cubicBezTo>
                <a:cubicBezTo>
                  <a:pt x="3510" y="767"/>
                  <a:pt x="3503" y="766"/>
                  <a:pt x="3496" y="766"/>
                </a:cubicBezTo>
                <a:cubicBezTo>
                  <a:pt x="3483" y="766"/>
                  <a:pt x="3483" y="766"/>
                  <a:pt x="3483" y="766"/>
                </a:cubicBezTo>
                <a:cubicBezTo>
                  <a:pt x="3483" y="785"/>
                  <a:pt x="3483" y="785"/>
                  <a:pt x="3483" y="785"/>
                </a:cubicBezTo>
                <a:lnTo>
                  <a:pt x="3495" y="785"/>
                </a:lnTo>
                <a:close/>
                <a:moveTo>
                  <a:pt x="3483" y="820"/>
                </a:moveTo>
                <a:cubicBezTo>
                  <a:pt x="3474" y="820"/>
                  <a:pt x="3474" y="820"/>
                  <a:pt x="3474" y="820"/>
                </a:cubicBezTo>
                <a:cubicBezTo>
                  <a:pt x="3474" y="758"/>
                  <a:pt x="3474" y="758"/>
                  <a:pt x="3474" y="758"/>
                </a:cubicBezTo>
                <a:cubicBezTo>
                  <a:pt x="3498" y="758"/>
                  <a:pt x="3498" y="758"/>
                  <a:pt x="3498" y="758"/>
                </a:cubicBezTo>
                <a:cubicBezTo>
                  <a:pt x="3512" y="758"/>
                  <a:pt x="3519" y="764"/>
                  <a:pt x="3519" y="776"/>
                </a:cubicBezTo>
                <a:cubicBezTo>
                  <a:pt x="3519" y="787"/>
                  <a:pt x="3513" y="792"/>
                  <a:pt x="3503" y="793"/>
                </a:cubicBezTo>
                <a:cubicBezTo>
                  <a:pt x="3521" y="820"/>
                  <a:pt x="3521" y="820"/>
                  <a:pt x="3521" y="820"/>
                </a:cubicBezTo>
                <a:cubicBezTo>
                  <a:pt x="3511" y="820"/>
                  <a:pt x="3511" y="820"/>
                  <a:pt x="3511" y="820"/>
                </a:cubicBezTo>
                <a:cubicBezTo>
                  <a:pt x="3494" y="793"/>
                  <a:pt x="3494" y="793"/>
                  <a:pt x="3494" y="793"/>
                </a:cubicBezTo>
                <a:cubicBezTo>
                  <a:pt x="3483" y="793"/>
                  <a:pt x="3483" y="793"/>
                  <a:pt x="3483" y="793"/>
                </a:cubicBezTo>
                <a:lnTo>
                  <a:pt x="3483" y="820"/>
                </a:lnTo>
                <a:close/>
                <a:moveTo>
                  <a:pt x="3495" y="843"/>
                </a:moveTo>
                <a:cubicBezTo>
                  <a:pt x="3465" y="843"/>
                  <a:pt x="3440" y="820"/>
                  <a:pt x="3440" y="789"/>
                </a:cubicBezTo>
                <a:cubicBezTo>
                  <a:pt x="3440" y="758"/>
                  <a:pt x="3465" y="736"/>
                  <a:pt x="3495" y="736"/>
                </a:cubicBezTo>
                <a:cubicBezTo>
                  <a:pt x="3524" y="736"/>
                  <a:pt x="3549" y="758"/>
                  <a:pt x="3549" y="789"/>
                </a:cubicBezTo>
                <a:cubicBezTo>
                  <a:pt x="3549" y="820"/>
                  <a:pt x="3524" y="843"/>
                  <a:pt x="3495" y="843"/>
                </a:cubicBezTo>
                <a:moveTo>
                  <a:pt x="3451" y="789"/>
                </a:moveTo>
                <a:cubicBezTo>
                  <a:pt x="3451" y="815"/>
                  <a:pt x="3470" y="834"/>
                  <a:pt x="3495" y="834"/>
                </a:cubicBezTo>
                <a:cubicBezTo>
                  <a:pt x="3519" y="834"/>
                  <a:pt x="3538" y="815"/>
                  <a:pt x="3538" y="789"/>
                </a:cubicBezTo>
                <a:cubicBezTo>
                  <a:pt x="3538" y="764"/>
                  <a:pt x="3519" y="745"/>
                  <a:pt x="3495" y="745"/>
                </a:cubicBezTo>
                <a:cubicBezTo>
                  <a:pt x="3470" y="745"/>
                  <a:pt x="3451" y="764"/>
                  <a:pt x="3451" y="78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Placeholder 99">
            <a:extLst>
              <a:ext uri="{FF2B5EF4-FFF2-40B4-BE49-F238E27FC236}">
                <a16:creationId xmlns:a16="http://schemas.microsoft.com/office/drawing/2014/main" id="{FB2AAA4B-396F-2A49-BC8C-0935F518932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698885" y="3702507"/>
            <a:ext cx="8794230" cy="416678"/>
          </a:xfrm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2"/>
                </a:solidFill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3A4968-B5E8-4FBD-AD78-6A758828281A}"/>
              </a:ext>
            </a:extLst>
          </p:cNvPr>
          <p:cNvSpPr/>
          <p:nvPr userDrawn="1"/>
        </p:nvSpPr>
        <p:spPr>
          <a:xfrm>
            <a:off x="11066930" y="6435969"/>
            <a:ext cx="901752" cy="42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5937504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2EA4F8-3BFB-3B4B-9E2A-0D604AED4C86}"/>
              </a:ext>
            </a:extLst>
          </p:cNvPr>
          <p:cNvSpPr/>
          <p:nvPr userDrawn="1"/>
        </p:nvSpPr>
        <p:spPr>
          <a:xfrm>
            <a:off x="11066930" y="6435969"/>
            <a:ext cx="901752" cy="42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19B5D1-1C20-A941-88B6-B597AA11F9B4}"/>
              </a:ext>
            </a:extLst>
          </p:cNvPr>
          <p:cNvSpPr/>
          <p:nvPr userDrawn="1"/>
        </p:nvSpPr>
        <p:spPr>
          <a:xfrm>
            <a:off x="146664" y="144477"/>
            <a:ext cx="11898672" cy="65690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72" name="Text Placeholder 99">
            <a:extLst>
              <a:ext uri="{FF2B5EF4-FFF2-40B4-BE49-F238E27FC236}">
                <a16:creationId xmlns:a16="http://schemas.microsoft.com/office/drawing/2014/main" id="{395385F5-7895-F841-B2FA-74082AA815D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698885" y="4194279"/>
            <a:ext cx="8794230" cy="263385"/>
          </a:xfr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400" b="0" i="0">
                <a:solidFill>
                  <a:schemeClr val="bg1"/>
                </a:solidFill>
                <a:latin typeface="GT America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00.00.00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2523BEF-272D-D941-9D23-37CAA550D7E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187253" y="2446350"/>
            <a:ext cx="3817494" cy="919006"/>
          </a:xfrm>
          <a:custGeom>
            <a:avLst/>
            <a:gdLst>
              <a:gd name="T0" fmla="*/ 449 w 3549"/>
              <a:gd name="T1" fmla="*/ 592 h 853"/>
              <a:gd name="T2" fmla="*/ 360 w 3549"/>
              <a:gd name="T3" fmla="*/ 39 h 853"/>
              <a:gd name="T4" fmla="*/ 709 w 3549"/>
              <a:gd name="T5" fmla="*/ 666 h 853"/>
              <a:gd name="T6" fmla="*/ 794 w 3549"/>
              <a:gd name="T7" fmla="*/ 175 h 853"/>
              <a:gd name="T8" fmla="*/ 967 w 3549"/>
              <a:gd name="T9" fmla="*/ 39 h 853"/>
              <a:gd name="T10" fmla="*/ 709 w 3549"/>
              <a:gd name="T11" fmla="*/ 843 h 853"/>
              <a:gd name="T12" fmla="*/ 89 w 3549"/>
              <a:gd name="T13" fmla="*/ 586 h 853"/>
              <a:gd name="T14" fmla="*/ 0 w 3549"/>
              <a:gd name="T15" fmla="*/ 39 h 853"/>
              <a:gd name="T16" fmla="*/ 1212 w 3549"/>
              <a:gd name="T17" fmla="*/ 100 h 853"/>
              <a:gd name="T18" fmla="*/ 1337 w 3549"/>
              <a:gd name="T19" fmla="*/ 197 h 853"/>
              <a:gd name="T20" fmla="*/ 1628 w 3549"/>
              <a:gd name="T21" fmla="*/ 388 h 853"/>
              <a:gd name="T22" fmla="*/ 1679 w 3549"/>
              <a:gd name="T23" fmla="*/ 121 h 853"/>
              <a:gd name="T24" fmla="*/ 1707 w 3549"/>
              <a:gd name="T25" fmla="*/ 251 h 853"/>
              <a:gd name="T26" fmla="*/ 1911 w 3549"/>
              <a:gd name="T27" fmla="*/ 588 h 853"/>
              <a:gd name="T28" fmla="*/ 1955 w 3549"/>
              <a:gd name="T29" fmla="*/ 516 h 853"/>
              <a:gd name="T30" fmla="*/ 2007 w 3549"/>
              <a:gd name="T31" fmla="*/ 631 h 853"/>
              <a:gd name="T32" fmla="*/ 1915 w 3549"/>
              <a:gd name="T33" fmla="*/ 681 h 853"/>
              <a:gd name="T34" fmla="*/ 1892 w 3549"/>
              <a:gd name="T35" fmla="*/ 632 h 853"/>
              <a:gd name="T36" fmla="*/ 1103 w 3549"/>
              <a:gd name="T37" fmla="*/ 430 h 853"/>
              <a:gd name="T38" fmla="*/ 1248 w 3549"/>
              <a:gd name="T39" fmla="*/ 839 h 853"/>
              <a:gd name="T40" fmla="*/ 1448 w 3549"/>
              <a:gd name="T41" fmla="*/ 729 h 853"/>
              <a:gd name="T42" fmla="*/ 1608 w 3549"/>
              <a:gd name="T43" fmla="*/ 839 h 853"/>
              <a:gd name="T44" fmla="*/ 1820 w 3549"/>
              <a:gd name="T45" fmla="*/ 737 h 853"/>
              <a:gd name="T46" fmla="*/ 2025 w 3549"/>
              <a:gd name="T47" fmla="*/ 839 h 853"/>
              <a:gd name="T48" fmla="*/ 2174 w 3549"/>
              <a:gd name="T49" fmla="*/ 522 h 853"/>
              <a:gd name="T50" fmla="*/ 2060 w 3549"/>
              <a:gd name="T51" fmla="*/ 310 h 853"/>
              <a:gd name="T52" fmla="*/ 1759 w 3549"/>
              <a:gd name="T53" fmla="*/ 636 h 853"/>
              <a:gd name="T54" fmla="*/ 1654 w 3549"/>
              <a:gd name="T55" fmla="*/ 579 h 853"/>
              <a:gd name="T56" fmla="*/ 1830 w 3549"/>
              <a:gd name="T57" fmla="*/ 184 h 853"/>
              <a:gd name="T58" fmla="*/ 1445 w 3549"/>
              <a:gd name="T59" fmla="*/ 540 h 853"/>
              <a:gd name="T60" fmla="*/ 1308 w 3549"/>
              <a:gd name="T61" fmla="*/ 634 h 853"/>
              <a:gd name="T62" fmla="*/ 1063 w 3549"/>
              <a:gd name="T63" fmla="*/ 403 h 853"/>
              <a:gd name="T64" fmla="*/ 2430 w 3549"/>
              <a:gd name="T65" fmla="*/ 570 h 853"/>
              <a:gd name="T66" fmla="*/ 2494 w 3549"/>
              <a:gd name="T67" fmla="*/ 439 h 853"/>
              <a:gd name="T68" fmla="*/ 2559 w 3549"/>
              <a:gd name="T69" fmla="*/ 569 h 853"/>
              <a:gd name="T70" fmla="*/ 2495 w 3549"/>
              <a:gd name="T71" fmla="*/ 701 h 853"/>
              <a:gd name="T72" fmla="*/ 2313 w 3549"/>
              <a:gd name="T73" fmla="*/ 771 h 853"/>
              <a:gd name="T74" fmla="*/ 2763 w 3549"/>
              <a:gd name="T75" fmla="*/ 578 h 853"/>
              <a:gd name="T76" fmla="*/ 2799 w 3549"/>
              <a:gd name="T77" fmla="*/ 489 h 853"/>
              <a:gd name="T78" fmla="*/ 3027 w 3549"/>
              <a:gd name="T79" fmla="*/ 835 h 853"/>
              <a:gd name="T80" fmla="*/ 3140 w 3549"/>
              <a:gd name="T81" fmla="*/ 520 h 853"/>
              <a:gd name="T82" fmla="*/ 3405 w 3549"/>
              <a:gd name="T83" fmla="*/ 835 h 853"/>
              <a:gd name="T84" fmla="*/ 3343 w 3549"/>
              <a:gd name="T85" fmla="*/ 710 h 853"/>
              <a:gd name="T86" fmla="*/ 3204 w 3549"/>
              <a:gd name="T87" fmla="*/ 298 h 853"/>
              <a:gd name="T88" fmla="*/ 3011 w 3549"/>
              <a:gd name="T89" fmla="*/ 382 h 853"/>
              <a:gd name="T90" fmla="*/ 2786 w 3549"/>
              <a:gd name="T91" fmla="*/ 343 h 853"/>
              <a:gd name="T92" fmla="*/ 2680 w 3549"/>
              <a:gd name="T93" fmla="*/ 369 h 853"/>
              <a:gd name="T94" fmla="*/ 2226 w 3549"/>
              <a:gd name="T95" fmla="*/ 569 h 853"/>
              <a:gd name="T96" fmla="*/ 3496 w 3549"/>
              <a:gd name="T97" fmla="*/ 766 h 853"/>
              <a:gd name="T98" fmla="*/ 3495 w 3549"/>
              <a:gd name="T99" fmla="*/ 785 h 853"/>
              <a:gd name="T100" fmla="*/ 3474 w 3549"/>
              <a:gd name="T101" fmla="*/ 758 h 853"/>
              <a:gd name="T102" fmla="*/ 3503 w 3549"/>
              <a:gd name="T103" fmla="*/ 793 h 853"/>
              <a:gd name="T104" fmla="*/ 3494 w 3549"/>
              <a:gd name="T105" fmla="*/ 793 h 853"/>
              <a:gd name="T106" fmla="*/ 3495 w 3549"/>
              <a:gd name="T107" fmla="*/ 843 h 853"/>
              <a:gd name="T108" fmla="*/ 3549 w 3549"/>
              <a:gd name="T109" fmla="*/ 789 h 853"/>
              <a:gd name="T110" fmla="*/ 3495 w 3549"/>
              <a:gd name="T111" fmla="*/ 834 h 853"/>
              <a:gd name="T112" fmla="*/ 3451 w 3549"/>
              <a:gd name="T113" fmla="*/ 789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549" h="853">
                <a:moveTo>
                  <a:pt x="300" y="592"/>
                </a:moveTo>
                <a:cubicBezTo>
                  <a:pt x="300" y="666"/>
                  <a:pt x="374" y="666"/>
                  <a:pt x="374" y="666"/>
                </a:cubicBezTo>
                <a:cubicBezTo>
                  <a:pt x="449" y="666"/>
                  <a:pt x="449" y="592"/>
                  <a:pt x="449" y="592"/>
                </a:cubicBezTo>
                <a:cubicBezTo>
                  <a:pt x="449" y="175"/>
                  <a:pt x="449" y="175"/>
                  <a:pt x="449" y="175"/>
                </a:cubicBezTo>
                <a:cubicBezTo>
                  <a:pt x="360" y="175"/>
                  <a:pt x="360" y="175"/>
                  <a:pt x="360" y="175"/>
                </a:cubicBezTo>
                <a:cubicBezTo>
                  <a:pt x="360" y="39"/>
                  <a:pt x="360" y="39"/>
                  <a:pt x="360" y="39"/>
                </a:cubicBezTo>
                <a:cubicBezTo>
                  <a:pt x="660" y="39"/>
                  <a:pt x="660" y="39"/>
                  <a:pt x="660" y="39"/>
                </a:cubicBezTo>
                <a:cubicBezTo>
                  <a:pt x="660" y="602"/>
                  <a:pt x="660" y="602"/>
                  <a:pt x="660" y="602"/>
                </a:cubicBezTo>
                <a:cubicBezTo>
                  <a:pt x="658" y="664"/>
                  <a:pt x="709" y="666"/>
                  <a:pt x="709" y="666"/>
                </a:cubicBezTo>
                <a:cubicBezTo>
                  <a:pt x="767" y="666"/>
                  <a:pt x="794" y="602"/>
                  <a:pt x="794" y="602"/>
                </a:cubicBezTo>
                <a:cubicBezTo>
                  <a:pt x="837" y="513"/>
                  <a:pt x="833" y="428"/>
                  <a:pt x="833" y="428"/>
                </a:cubicBezTo>
                <a:cubicBezTo>
                  <a:pt x="833" y="286"/>
                  <a:pt x="794" y="175"/>
                  <a:pt x="794" y="175"/>
                </a:cubicBezTo>
                <a:cubicBezTo>
                  <a:pt x="720" y="175"/>
                  <a:pt x="720" y="175"/>
                  <a:pt x="720" y="175"/>
                </a:cubicBezTo>
                <a:cubicBezTo>
                  <a:pt x="720" y="39"/>
                  <a:pt x="720" y="39"/>
                  <a:pt x="720" y="39"/>
                </a:cubicBezTo>
                <a:cubicBezTo>
                  <a:pt x="967" y="39"/>
                  <a:pt x="967" y="39"/>
                  <a:pt x="967" y="39"/>
                </a:cubicBezTo>
                <a:cubicBezTo>
                  <a:pt x="1020" y="170"/>
                  <a:pt x="1024" y="394"/>
                  <a:pt x="1024" y="394"/>
                </a:cubicBezTo>
                <a:cubicBezTo>
                  <a:pt x="1026" y="693"/>
                  <a:pt x="882" y="789"/>
                  <a:pt x="882" y="789"/>
                </a:cubicBezTo>
                <a:cubicBezTo>
                  <a:pt x="812" y="853"/>
                  <a:pt x="709" y="843"/>
                  <a:pt x="709" y="843"/>
                </a:cubicBezTo>
                <a:cubicBezTo>
                  <a:pt x="600" y="843"/>
                  <a:pt x="543" y="750"/>
                  <a:pt x="543" y="750"/>
                </a:cubicBezTo>
                <a:cubicBezTo>
                  <a:pt x="475" y="845"/>
                  <a:pt x="360" y="843"/>
                  <a:pt x="360" y="843"/>
                </a:cubicBezTo>
                <a:cubicBezTo>
                  <a:pt x="89" y="843"/>
                  <a:pt x="89" y="586"/>
                  <a:pt x="89" y="586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39"/>
                  <a:pt x="0" y="39"/>
                  <a:pt x="0" y="39"/>
                </a:cubicBezTo>
                <a:cubicBezTo>
                  <a:pt x="300" y="39"/>
                  <a:pt x="300" y="39"/>
                  <a:pt x="300" y="39"/>
                </a:cubicBezTo>
                <a:lnTo>
                  <a:pt x="300" y="592"/>
                </a:lnTo>
                <a:close/>
                <a:moveTo>
                  <a:pt x="1212" y="100"/>
                </a:moveTo>
                <a:cubicBezTo>
                  <a:pt x="1085" y="100"/>
                  <a:pt x="1086" y="197"/>
                  <a:pt x="1086" y="197"/>
                </a:cubicBezTo>
                <a:cubicBezTo>
                  <a:pt x="1086" y="293"/>
                  <a:pt x="1212" y="293"/>
                  <a:pt x="1212" y="293"/>
                </a:cubicBezTo>
                <a:cubicBezTo>
                  <a:pt x="1337" y="293"/>
                  <a:pt x="1337" y="197"/>
                  <a:pt x="1337" y="197"/>
                </a:cubicBezTo>
                <a:cubicBezTo>
                  <a:pt x="1337" y="100"/>
                  <a:pt x="1212" y="100"/>
                  <a:pt x="1212" y="100"/>
                </a:cubicBezTo>
                <a:moveTo>
                  <a:pt x="1637" y="405"/>
                </a:moveTo>
                <a:cubicBezTo>
                  <a:pt x="1637" y="405"/>
                  <a:pt x="1628" y="413"/>
                  <a:pt x="1628" y="388"/>
                </a:cubicBezTo>
                <a:cubicBezTo>
                  <a:pt x="1628" y="215"/>
                  <a:pt x="1628" y="215"/>
                  <a:pt x="1628" y="215"/>
                </a:cubicBezTo>
                <a:cubicBezTo>
                  <a:pt x="1628" y="215"/>
                  <a:pt x="1628" y="172"/>
                  <a:pt x="1643" y="148"/>
                </a:cubicBezTo>
                <a:cubicBezTo>
                  <a:pt x="1643" y="148"/>
                  <a:pt x="1659" y="121"/>
                  <a:pt x="1679" y="121"/>
                </a:cubicBezTo>
                <a:cubicBezTo>
                  <a:pt x="1679" y="121"/>
                  <a:pt x="1696" y="120"/>
                  <a:pt x="1707" y="143"/>
                </a:cubicBezTo>
                <a:cubicBezTo>
                  <a:pt x="1707" y="143"/>
                  <a:pt x="1716" y="165"/>
                  <a:pt x="1716" y="189"/>
                </a:cubicBezTo>
                <a:cubicBezTo>
                  <a:pt x="1716" y="189"/>
                  <a:pt x="1715" y="225"/>
                  <a:pt x="1707" y="251"/>
                </a:cubicBezTo>
                <a:cubicBezTo>
                  <a:pt x="1707" y="251"/>
                  <a:pt x="1680" y="345"/>
                  <a:pt x="1645" y="395"/>
                </a:cubicBezTo>
                <a:cubicBezTo>
                  <a:pt x="1645" y="395"/>
                  <a:pt x="1641" y="402"/>
                  <a:pt x="1637" y="405"/>
                </a:cubicBezTo>
                <a:moveTo>
                  <a:pt x="1911" y="588"/>
                </a:moveTo>
                <a:cubicBezTo>
                  <a:pt x="1911" y="588"/>
                  <a:pt x="1924" y="560"/>
                  <a:pt x="1938" y="518"/>
                </a:cubicBezTo>
                <a:cubicBezTo>
                  <a:pt x="1938" y="518"/>
                  <a:pt x="1942" y="507"/>
                  <a:pt x="1946" y="507"/>
                </a:cubicBezTo>
                <a:cubicBezTo>
                  <a:pt x="1946" y="507"/>
                  <a:pt x="1950" y="505"/>
                  <a:pt x="1955" y="516"/>
                </a:cubicBezTo>
                <a:cubicBezTo>
                  <a:pt x="1955" y="516"/>
                  <a:pt x="1964" y="536"/>
                  <a:pt x="1973" y="551"/>
                </a:cubicBezTo>
                <a:cubicBezTo>
                  <a:pt x="1973" y="551"/>
                  <a:pt x="1989" y="581"/>
                  <a:pt x="1997" y="598"/>
                </a:cubicBezTo>
                <a:cubicBezTo>
                  <a:pt x="1997" y="598"/>
                  <a:pt x="2007" y="617"/>
                  <a:pt x="2007" y="631"/>
                </a:cubicBezTo>
                <a:cubicBezTo>
                  <a:pt x="2007" y="631"/>
                  <a:pt x="2007" y="652"/>
                  <a:pt x="1993" y="671"/>
                </a:cubicBezTo>
                <a:cubicBezTo>
                  <a:pt x="1993" y="671"/>
                  <a:pt x="1980" y="693"/>
                  <a:pt x="1952" y="693"/>
                </a:cubicBezTo>
                <a:cubicBezTo>
                  <a:pt x="1952" y="693"/>
                  <a:pt x="1929" y="693"/>
                  <a:pt x="1915" y="681"/>
                </a:cubicBezTo>
                <a:cubicBezTo>
                  <a:pt x="1915" y="681"/>
                  <a:pt x="1901" y="673"/>
                  <a:pt x="1892" y="658"/>
                </a:cubicBezTo>
                <a:cubicBezTo>
                  <a:pt x="1892" y="658"/>
                  <a:pt x="1888" y="652"/>
                  <a:pt x="1887" y="645"/>
                </a:cubicBezTo>
                <a:cubicBezTo>
                  <a:pt x="1887" y="645"/>
                  <a:pt x="1888" y="638"/>
                  <a:pt x="1892" y="632"/>
                </a:cubicBezTo>
                <a:cubicBezTo>
                  <a:pt x="1892" y="632"/>
                  <a:pt x="1903" y="609"/>
                  <a:pt x="1911" y="588"/>
                </a:cubicBezTo>
                <a:moveTo>
                  <a:pt x="1063" y="403"/>
                </a:moveTo>
                <a:cubicBezTo>
                  <a:pt x="1105" y="403"/>
                  <a:pt x="1103" y="430"/>
                  <a:pt x="1103" y="430"/>
                </a:cubicBezTo>
                <a:cubicBezTo>
                  <a:pt x="1103" y="714"/>
                  <a:pt x="1103" y="714"/>
                  <a:pt x="1103" y="714"/>
                </a:cubicBezTo>
                <a:cubicBezTo>
                  <a:pt x="1103" y="768"/>
                  <a:pt x="1143" y="803"/>
                  <a:pt x="1143" y="803"/>
                </a:cubicBezTo>
                <a:cubicBezTo>
                  <a:pt x="1179" y="840"/>
                  <a:pt x="1248" y="839"/>
                  <a:pt x="1248" y="839"/>
                </a:cubicBezTo>
                <a:cubicBezTo>
                  <a:pt x="1324" y="839"/>
                  <a:pt x="1367" y="799"/>
                  <a:pt x="1367" y="799"/>
                </a:cubicBezTo>
                <a:cubicBezTo>
                  <a:pt x="1407" y="772"/>
                  <a:pt x="1439" y="734"/>
                  <a:pt x="1439" y="734"/>
                </a:cubicBezTo>
                <a:cubicBezTo>
                  <a:pt x="1443" y="730"/>
                  <a:pt x="1448" y="729"/>
                  <a:pt x="1448" y="729"/>
                </a:cubicBezTo>
                <a:cubicBezTo>
                  <a:pt x="1454" y="729"/>
                  <a:pt x="1456" y="735"/>
                  <a:pt x="1456" y="735"/>
                </a:cubicBezTo>
                <a:cubicBezTo>
                  <a:pt x="1463" y="770"/>
                  <a:pt x="1499" y="799"/>
                  <a:pt x="1499" y="799"/>
                </a:cubicBezTo>
                <a:cubicBezTo>
                  <a:pt x="1540" y="839"/>
                  <a:pt x="1608" y="839"/>
                  <a:pt x="1608" y="839"/>
                </a:cubicBezTo>
                <a:cubicBezTo>
                  <a:pt x="1683" y="839"/>
                  <a:pt x="1735" y="802"/>
                  <a:pt x="1735" y="802"/>
                </a:cubicBezTo>
                <a:cubicBezTo>
                  <a:pt x="1773" y="780"/>
                  <a:pt x="1810" y="741"/>
                  <a:pt x="1810" y="741"/>
                </a:cubicBezTo>
                <a:cubicBezTo>
                  <a:pt x="1814" y="737"/>
                  <a:pt x="1820" y="737"/>
                  <a:pt x="1820" y="737"/>
                </a:cubicBezTo>
                <a:cubicBezTo>
                  <a:pt x="1827" y="737"/>
                  <a:pt x="1830" y="741"/>
                  <a:pt x="1830" y="741"/>
                </a:cubicBezTo>
                <a:cubicBezTo>
                  <a:pt x="1857" y="778"/>
                  <a:pt x="1919" y="811"/>
                  <a:pt x="1919" y="811"/>
                </a:cubicBezTo>
                <a:cubicBezTo>
                  <a:pt x="1969" y="839"/>
                  <a:pt x="2025" y="839"/>
                  <a:pt x="2025" y="839"/>
                </a:cubicBezTo>
                <a:cubicBezTo>
                  <a:pt x="2107" y="839"/>
                  <a:pt x="2162" y="770"/>
                  <a:pt x="2162" y="770"/>
                </a:cubicBezTo>
                <a:cubicBezTo>
                  <a:pt x="2211" y="721"/>
                  <a:pt x="2212" y="650"/>
                  <a:pt x="2212" y="650"/>
                </a:cubicBezTo>
                <a:cubicBezTo>
                  <a:pt x="2212" y="579"/>
                  <a:pt x="2174" y="522"/>
                  <a:pt x="2174" y="522"/>
                </a:cubicBezTo>
                <a:cubicBezTo>
                  <a:pt x="2159" y="495"/>
                  <a:pt x="2108" y="423"/>
                  <a:pt x="2108" y="423"/>
                </a:cubicBezTo>
                <a:cubicBezTo>
                  <a:pt x="2073" y="374"/>
                  <a:pt x="2066" y="346"/>
                  <a:pt x="2066" y="346"/>
                </a:cubicBezTo>
                <a:cubicBezTo>
                  <a:pt x="2061" y="328"/>
                  <a:pt x="2060" y="310"/>
                  <a:pt x="2060" y="310"/>
                </a:cubicBezTo>
                <a:cubicBezTo>
                  <a:pt x="1880" y="310"/>
                  <a:pt x="1880" y="310"/>
                  <a:pt x="1880" y="310"/>
                </a:cubicBezTo>
                <a:cubicBezTo>
                  <a:pt x="1878" y="421"/>
                  <a:pt x="1836" y="513"/>
                  <a:pt x="1836" y="513"/>
                </a:cubicBezTo>
                <a:cubicBezTo>
                  <a:pt x="1809" y="589"/>
                  <a:pt x="1759" y="636"/>
                  <a:pt x="1759" y="636"/>
                </a:cubicBezTo>
                <a:cubicBezTo>
                  <a:pt x="1725" y="673"/>
                  <a:pt x="1682" y="674"/>
                  <a:pt x="1682" y="674"/>
                </a:cubicBezTo>
                <a:cubicBezTo>
                  <a:pt x="1632" y="674"/>
                  <a:pt x="1635" y="628"/>
                  <a:pt x="1635" y="628"/>
                </a:cubicBezTo>
                <a:cubicBezTo>
                  <a:pt x="1635" y="600"/>
                  <a:pt x="1654" y="579"/>
                  <a:pt x="1654" y="579"/>
                </a:cubicBezTo>
                <a:cubicBezTo>
                  <a:pt x="1679" y="544"/>
                  <a:pt x="1705" y="503"/>
                  <a:pt x="1705" y="503"/>
                </a:cubicBezTo>
                <a:cubicBezTo>
                  <a:pt x="1739" y="451"/>
                  <a:pt x="1770" y="394"/>
                  <a:pt x="1770" y="394"/>
                </a:cubicBezTo>
                <a:cubicBezTo>
                  <a:pt x="1840" y="270"/>
                  <a:pt x="1830" y="184"/>
                  <a:pt x="1830" y="184"/>
                </a:cubicBezTo>
                <a:cubicBezTo>
                  <a:pt x="1830" y="0"/>
                  <a:pt x="1641" y="6"/>
                  <a:pt x="1641" y="6"/>
                </a:cubicBezTo>
                <a:cubicBezTo>
                  <a:pt x="1450" y="6"/>
                  <a:pt x="1445" y="148"/>
                  <a:pt x="1445" y="148"/>
                </a:cubicBezTo>
                <a:cubicBezTo>
                  <a:pt x="1445" y="540"/>
                  <a:pt x="1445" y="540"/>
                  <a:pt x="1445" y="540"/>
                </a:cubicBezTo>
                <a:cubicBezTo>
                  <a:pt x="1445" y="579"/>
                  <a:pt x="1408" y="626"/>
                  <a:pt x="1408" y="626"/>
                </a:cubicBezTo>
                <a:cubicBezTo>
                  <a:pt x="1384" y="666"/>
                  <a:pt x="1342" y="671"/>
                  <a:pt x="1342" y="671"/>
                </a:cubicBezTo>
                <a:cubicBezTo>
                  <a:pt x="1308" y="671"/>
                  <a:pt x="1308" y="634"/>
                  <a:pt x="1308" y="634"/>
                </a:cubicBezTo>
                <a:cubicBezTo>
                  <a:pt x="1308" y="310"/>
                  <a:pt x="1308" y="310"/>
                  <a:pt x="1308" y="310"/>
                </a:cubicBezTo>
                <a:cubicBezTo>
                  <a:pt x="1063" y="310"/>
                  <a:pt x="1063" y="310"/>
                  <a:pt x="1063" y="310"/>
                </a:cubicBezTo>
                <a:lnTo>
                  <a:pt x="1063" y="403"/>
                </a:lnTo>
                <a:close/>
                <a:moveTo>
                  <a:pt x="2494" y="701"/>
                </a:moveTo>
                <a:cubicBezTo>
                  <a:pt x="2494" y="701"/>
                  <a:pt x="2460" y="702"/>
                  <a:pt x="2448" y="676"/>
                </a:cubicBezTo>
                <a:cubicBezTo>
                  <a:pt x="2448" y="676"/>
                  <a:pt x="2433" y="648"/>
                  <a:pt x="2430" y="570"/>
                </a:cubicBezTo>
                <a:cubicBezTo>
                  <a:pt x="2430" y="569"/>
                  <a:pt x="2430" y="569"/>
                  <a:pt x="2430" y="569"/>
                </a:cubicBezTo>
                <a:cubicBezTo>
                  <a:pt x="2433" y="491"/>
                  <a:pt x="2448" y="463"/>
                  <a:pt x="2448" y="463"/>
                </a:cubicBezTo>
                <a:cubicBezTo>
                  <a:pt x="2460" y="437"/>
                  <a:pt x="2494" y="439"/>
                  <a:pt x="2494" y="439"/>
                </a:cubicBezTo>
                <a:cubicBezTo>
                  <a:pt x="2495" y="439"/>
                  <a:pt x="2495" y="439"/>
                  <a:pt x="2495" y="439"/>
                </a:cubicBezTo>
                <a:cubicBezTo>
                  <a:pt x="2495" y="439"/>
                  <a:pt x="2529" y="437"/>
                  <a:pt x="2541" y="463"/>
                </a:cubicBezTo>
                <a:cubicBezTo>
                  <a:pt x="2541" y="463"/>
                  <a:pt x="2556" y="491"/>
                  <a:pt x="2559" y="569"/>
                </a:cubicBezTo>
                <a:cubicBezTo>
                  <a:pt x="2559" y="570"/>
                  <a:pt x="2559" y="570"/>
                  <a:pt x="2559" y="570"/>
                </a:cubicBezTo>
                <a:cubicBezTo>
                  <a:pt x="2556" y="648"/>
                  <a:pt x="2541" y="676"/>
                  <a:pt x="2541" y="676"/>
                </a:cubicBezTo>
                <a:cubicBezTo>
                  <a:pt x="2529" y="702"/>
                  <a:pt x="2495" y="701"/>
                  <a:pt x="2495" y="701"/>
                </a:cubicBezTo>
                <a:lnTo>
                  <a:pt x="2494" y="701"/>
                </a:lnTo>
                <a:close/>
                <a:moveTo>
                  <a:pt x="2226" y="569"/>
                </a:moveTo>
                <a:cubicBezTo>
                  <a:pt x="2226" y="700"/>
                  <a:pt x="2313" y="771"/>
                  <a:pt x="2313" y="771"/>
                </a:cubicBezTo>
                <a:cubicBezTo>
                  <a:pt x="2381" y="839"/>
                  <a:pt x="2499" y="839"/>
                  <a:pt x="2499" y="839"/>
                </a:cubicBezTo>
                <a:cubicBezTo>
                  <a:pt x="2619" y="839"/>
                  <a:pt x="2690" y="762"/>
                  <a:pt x="2690" y="762"/>
                </a:cubicBezTo>
                <a:cubicBezTo>
                  <a:pt x="2764" y="694"/>
                  <a:pt x="2763" y="578"/>
                  <a:pt x="2763" y="578"/>
                </a:cubicBezTo>
                <a:cubicBezTo>
                  <a:pt x="2763" y="553"/>
                  <a:pt x="2759" y="531"/>
                  <a:pt x="2759" y="531"/>
                </a:cubicBezTo>
                <a:cubicBezTo>
                  <a:pt x="2754" y="517"/>
                  <a:pt x="2764" y="508"/>
                  <a:pt x="2764" y="508"/>
                </a:cubicBezTo>
                <a:cubicBezTo>
                  <a:pt x="2777" y="492"/>
                  <a:pt x="2799" y="489"/>
                  <a:pt x="2799" y="489"/>
                </a:cubicBezTo>
                <a:cubicBezTo>
                  <a:pt x="2822" y="489"/>
                  <a:pt x="2823" y="519"/>
                  <a:pt x="2823" y="519"/>
                </a:cubicBezTo>
                <a:cubicBezTo>
                  <a:pt x="2823" y="835"/>
                  <a:pt x="2823" y="835"/>
                  <a:pt x="2823" y="835"/>
                </a:cubicBezTo>
                <a:cubicBezTo>
                  <a:pt x="3027" y="835"/>
                  <a:pt x="3027" y="835"/>
                  <a:pt x="3027" y="835"/>
                </a:cubicBezTo>
                <a:cubicBezTo>
                  <a:pt x="3027" y="527"/>
                  <a:pt x="3027" y="527"/>
                  <a:pt x="3027" y="527"/>
                </a:cubicBezTo>
                <a:cubicBezTo>
                  <a:pt x="3027" y="478"/>
                  <a:pt x="3086" y="477"/>
                  <a:pt x="3086" y="477"/>
                </a:cubicBezTo>
                <a:cubicBezTo>
                  <a:pt x="3140" y="477"/>
                  <a:pt x="3140" y="520"/>
                  <a:pt x="3140" y="520"/>
                </a:cubicBezTo>
                <a:cubicBezTo>
                  <a:pt x="3140" y="725"/>
                  <a:pt x="3140" y="725"/>
                  <a:pt x="3140" y="725"/>
                </a:cubicBezTo>
                <a:cubicBezTo>
                  <a:pt x="3140" y="834"/>
                  <a:pt x="3239" y="835"/>
                  <a:pt x="3239" y="835"/>
                </a:cubicBezTo>
                <a:cubicBezTo>
                  <a:pt x="3405" y="835"/>
                  <a:pt x="3405" y="835"/>
                  <a:pt x="3405" y="835"/>
                </a:cubicBezTo>
                <a:cubicBezTo>
                  <a:pt x="3405" y="746"/>
                  <a:pt x="3405" y="746"/>
                  <a:pt x="3405" y="746"/>
                </a:cubicBezTo>
                <a:cubicBezTo>
                  <a:pt x="3374" y="746"/>
                  <a:pt x="3374" y="746"/>
                  <a:pt x="3374" y="746"/>
                </a:cubicBezTo>
                <a:cubicBezTo>
                  <a:pt x="3343" y="745"/>
                  <a:pt x="3343" y="710"/>
                  <a:pt x="3343" y="710"/>
                </a:cubicBezTo>
                <a:cubicBezTo>
                  <a:pt x="3343" y="424"/>
                  <a:pt x="3343" y="424"/>
                  <a:pt x="3343" y="424"/>
                </a:cubicBezTo>
                <a:cubicBezTo>
                  <a:pt x="3343" y="369"/>
                  <a:pt x="3293" y="329"/>
                  <a:pt x="3293" y="329"/>
                </a:cubicBezTo>
                <a:cubicBezTo>
                  <a:pt x="3264" y="300"/>
                  <a:pt x="3204" y="298"/>
                  <a:pt x="3204" y="298"/>
                </a:cubicBezTo>
                <a:cubicBezTo>
                  <a:pt x="3135" y="298"/>
                  <a:pt x="3087" y="335"/>
                  <a:pt x="3087" y="335"/>
                </a:cubicBezTo>
                <a:cubicBezTo>
                  <a:pt x="3057" y="356"/>
                  <a:pt x="3032" y="383"/>
                  <a:pt x="3032" y="383"/>
                </a:cubicBezTo>
                <a:cubicBezTo>
                  <a:pt x="3019" y="396"/>
                  <a:pt x="3011" y="382"/>
                  <a:pt x="3011" y="382"/>
                </a:cubicBezTo>
                <a:cubicBezTo>
                  <a:pt x="2996" y="350"/>
                  <a:pt x="2965" y="325"/>
                  <a:pt x="2965" y="325"/>
                </a:cubicBezTo>
                <a:cubicBezTo>
                  <a:pt x="2939" y="300"/>
                  <a:pt x="2893" y="301"/>
                  <a:pt x="2893" y="301"/>
                </a:cubicBezTo>
                <a:cubicBezTo>
                  <a:pt x="2836" y="301"/>
                  <a:pt x="2786" y="343"/>
                  <a:pt x="2786" y="343"/>
                </a:cubicBezTo>
                <a:cubicBezTo>
                  <a:pt x="2761" y="360"/>
                  <a:pt x="2723" y="404"/>
                  <a:pt x="2723" y="404"/>
                </a:cubicBezTo>
                <a:cubicBezTo>
                  <a:pt x="2717" y="411"/>
                  <a:pt x="2710" y="403"/>
                  <a:pt x="2710" y="403"/>
                </a:cubicBezTo>
                <a:cubicBezTo>
                  <a:pt x="2700" y="387"/>
                  <a:pt x="2680" y="369"/>
                  <a:pt x="2680" y="369"/>
                </a:cubicBezTo>
                <a:cubicBezTo>
                  <a:pt x="2616" y="303"/>
                  <a:pt x="2498" y="302"/>
                  <a:pt x="2498" y="302"/>
                </a:cubicBezTo>
                <a:cubicBezTo>
                  <a:pt x="2380" y="302"/>
                  <a:pt x="2306" y="376"/>
                  <a:pt x="2306" y="376"/>
                </a:cubicBezTo>
                <a:cubicBezTo>
                  <a:pt x="2230" y="442"/>
                  <a:pt x="2226" y="569"/>
                  <a:pt x="2226" y="569"/>
                </a:cubicBezTo>
                <a:moveTo>
                  <a:pt x="3495" y="785"/>
                </a:moveTo>
                <a:cubicBezTo>
                  <a:pt x="3503" y="785"/>
                  <a:pt x="3510" y="785"/>
                  <a:pt x="3510" y="775"/>
                </a:cubicBezTo>
                <a:cubicBezTo>
                  <a:pt x="3510" y="767"/>
                  <a:pt x="3503" y="766"/>
                  <a:pt x="3496" y="766"/>
                </a:cubicBezTo>
                <a:cubicBezTo>
                  <a:pt x="3483" y="766"/>
                  <a:pt x="3483" y="766"/>
                  <a:pt x="3483" y="766"/>
                </a:cubicBezTo>
                <a:cubicBezTo>
                  <a:pt x="3483" y="785"/>
                  <a:pt x="3483" y="785"/>
                  <a:pt x="3483" y="785"/>
                </a:cubicBezTo>
                <a:lnTo>
                  <a:pt x="3495" y="785"/>
                </a:lnTo>
                <a:close/>
                <a:moveTo>
                  <a:pt x="3483" y="820"/>
                </a:moveTo>
                <a:cubicBezTo>
                  <a:pt x="3474" y="820"/>
                  <a:pt x="3474" y="820"/>
                  <a:pt x="3474" y="820"/>
                </a:cubicBezTo>
                <a:cubicBezTo>
                  <a:pt x="3474" y="758"/>
                  <a:pt x="3474" y="758"/>
                  <a:pt x="3474" y="758"/>
                </a:cubicBezTo>
                <a:cubicBezTo>
                  <a:pt x="3498" y="758"/>
                  <a:pt x="3498" y="758"/>
                  <a:pt x="3498" y="758"/>
                </a:cubicBezTo>
                <a:cubicBezTo>
                  <a:pt x="3512" y="758"/>
                  <a:pt x="3519" y="764"/>
                  <a:pt x="3519" y="776"/>
                </a:cubicBezTo>
                <a:cubicBezTo>
                  <a:pt x="3519" y="787"/>
                  <a:pt x="3513" y="792"/>
                  <a:pt x="3503" y="793"/>
                </a:cubicBezTo>
                <a:cubicBezTo>
                  <a:pt x="3521" y="820"/>
                  <a:pt x="3521" y="820"/>
                  <a:pt x="3521" y="820"/>
                </a:cubicBezTo>
                <a:cubicBezTo>
                  <a:pt x="3511" y="820"/>
                  <a:pt x="3511" y="820"/>
                  <a:pt x="3511" y="820"/>
                </a:cubicBezTo>
                <a:cubicBezTo>
                  <a:pt x="3494" y="793"/>
                  <a:pt x="3494" y="793"/>
                  <a:pt x="3494" y="793"/>
                </a:cubicBezTo>
                <a:cubicBezTo>
                  <a:pt x="3483" y="793"/>
                  <a:pt x="3483" y="793"/>
                  <a:pt x="3483" y="793"/>
                </a:cubicBezTo>
                <a:lnTo>
                  <a:pt x="3483" y="820"/>
                </a:lnTo>
                <a:close/>
                <a:moveTo>
                  <a:pt x="3495" y="843"/>
                </a:moveTo>
                <a:cubicBezTo>
                  <a:pt x="3465" y="843"/>
                  <a:pt x="3440" y="820"/>
                  <a:pt x="3440" y="789"/>
                </a:cubicBezTo>
                <a:cubicBezTo>
                  <a:pt x="3440" y="758"/>
                  <a:pt x="3465" y="736"/>
                  <a:pt x="3495" y="736"/>
                </a:cubicBezTo>
                <a:cubicBezTo>
                  <a:pt x="3524" y="736"/>
                  <a:pt x="3549" y="758"/>
                  <a:pt x="3549" y="789"/>
                </a:cubicBezTo>
                <a:cubicBezTo>
                  <a:pt x="3549" y="820"/>
                  <a:pt x="3524" y="843"/>
                  <a:pt x="3495" y="843"/>
                </a:cubicBezTo>
                <a:moveTo>
                  <a:pt x="3451" y="789"/>
                </a:moveTo>
                <a:cubicBezTo>
                  <a:pt x="3451" y="815"/>
                  <a:pt x="3470" y="834"/>
                  <a:pt x="3495" y="834"/>
                </a:cubicBezTo>
                <a:cubicBezTo>
                  <a:pt x="3519" y="834"/>
                  <a:pt x="3538" y="815"/>
                  <a:pt x="3538" y="789"/>
                </a:cubicBezTo>
                <a:cubicBezTo>
                  <a:pt x="3538" y="764"/>
                  <a:pt x="3519" y="745"/>
                  <a:pt x="3495" y="745"/>
                </a:cubicBezTo>
                <a:cubicBezTo>
                  <a:pt x="3470" y="745"/>
                  <a:pt x="3451" y="764"/>
                  <a:pt x="3451" y="78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Placeholder 99">
            <a:extLst>
              <a:ext uri="{FF2B5EF4-FFF2-40B4-BE49-F238E27FC236}">
                <a16:creationId xmlns:a16="http://schemas.microsoft.com/office/drawing/2014/main" id="{FB2AAA4B-396F-2A49-BC8C-0935F518932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698885" y="3702507"/>
            <a:ext cx="8794230" cy="416678"/>
          </a:xfrm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bg1"/>
                </a:solidFill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5776742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3A4968-B5E8-4FBD-AD78-6A758828281A}"/>
              </a:ext>
            </a:extLst>
          </p:cNvPr>
          <p:cNvSpPr/>
          <p:nvPr userDrawn="1"/>
        </p:nvSpPr>
        <p:spPr>
          <a:xfrm>
            <a:off x="11066930" y="6435969"/>
            <a:ext cx="901752" cy="42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6" name="Text Placeholder 99">
            <a:extLst>
              <a:ext uri="{FF2B5EF4-FFF2-40B4-BE49-F238E27FC236}">
                <a16:creationId xmlns:a16="http://schemas.microsoft.com/office/drawing/2014/main" id="{D271F640-5BD6-469E-9A34-D676F66A6C4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698885" y="5673000"/>
            <a:ext cx="8794230" cy="263385"/>
          </a:xfr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GT America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00.00.00</a:t>
            </a:r>
          </a:p>
        </p:txBody>
      </p:sp>
      <p:sp>
        <p:nvSpPr>
          <p:cNvPr id="9" name="Text Placeholder 99">
            <a:extLst>
              <a:ext uri="{FF2B5EF4-FFF2-40B4-BE49-F238E27FC236}">
                <a16:creationId xmlns:a16="http://schemas.microsoft.com/office/drawing/2014/main" id="{343EC4DB-2F34-48E2-A61F-08391FC04D8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698885" y="5181228"/>
            <a:ext cx="8794230" cy="416678"/>
          </a:xfrm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2"/>
                </a:solidFill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514B79FD-748F-456D-861C-35A70895C53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187253" y="719150"/>
            <a:ext cx="3817494" cy="919006"/>
          </a:xfrm>
          <a:custGeom>
            <a:avLst/>
            <a:gdLst>
              <a:gd name="T0" fmla="*/ 449 w 3549"/>
              <a:gd name="T1" fmla="*/ 592 h 853"/>
              <a:gd name="T2" fmla="*/ 360 w 3549"/>
              <a:gd name="T3" fmla="*/ 39 h 853"/>
              <a:gd name="T4" fmla="*/ 709 w 3549"/>
              <a:gd name="T5" fmla="*/ 666 h 853"/>
              <a:gd name="T6" fmla="*/ 794 w 3549"/>
              <a:gd name="T7" fmla="*/ 175 h 853"/>
              <a:gd name="T8" fmla="*/ 967 w 3549"/>
              <a:gd name="T9" fmla="*/ 39 h 853"/>
              <a:gd name="T10" fmla="*/ 709 w 3549"/>
              <a:gd name="T11" fmla="*/ 843 h 853"/>
              <a:gd name="T12" fmla="*/ 89 w 3549"/>
              <a:gd name="T13" fmla="*/ 586 h 853"/>
              <a:gd name="T14" fmla="*/ 0 w 3549"/>
              <a:gd name="T15" fmla="*/ 39 h 853"/>
              <a:gd name="T16" fmla="*/ 1212 w 3549"/>
              <a:gd name="T17" fmla="*/ 100 h 853"/>
              <a:gd name="T18" fmla="*/ 1337 w 3549"/>
              <a:gd name="T19" fmla="*/ 197 h 853"/>
              <a:gd name="T20" fmla="*/ 1628 w 3549"/>
              <a:gd name="T21" fmla="*/ 388 h 853"/>
              <a:gd name="T22" fmla="*/ 1679 w 3549"/>
              <a:gd name="T23" fmla="*/ 121 h 853"/>
              <a:gd name="T24" fmla="*/ 1707 w 3549"/>
              <a:gd name="T25" fmla="*/ 251 h 853"/>
              <a:gd name="T26" fmla="*/ 1911 w 3549"/>
              <a:gd name="T27" fmla="*/ 588 h 853"/>
              <a:gd name="T28" fmla="*/ 1955 w 3549"/>
              <a:gd name="T29" fmla="*/ 516 h 853"/>
              <a:gd name="T30" fmla="*/ 2007 w 3549"/>
              <a:gd name="T31" fmla="*/ 631 h 853"/>
              <a:gd name="T32" fmla="*/ 1915 w 3549"/>
              <a:gd name="T33" fmla="*/ 681 h 853"/>
              <a:gd name="T34" fmla="*/ 1892 w 3549"/>
              <a:gd name="T35" fmla="*/ 632 h 853"/>
              <a:gd name="T36" fmla="*/ 1103 w 3549"/>
              <a:gd name="T37" fmla="*/ 430 h 853"/>
              <a:gd name="T38" fmla="*/ 1248 w 3549"/>
              <a:gd name="T39" fmla="*/ 839 h 853"/>
              <a:gd name="T40" fmla="*/ 1448 w 3549"/>
              <a:gd name="T41" fmla="*/ 729 h 853"/>
              <a:gd name="T42" fmla="*/ 1608 w 3549"/>
              <a:gd name="T43" fmla="*/ 839 h 853"/>
              <a:gd name="T44" fmla="*/ 1820 w 3549"/>
              <a:gd name="T45" fmla="*/ 737 h 853"/>
              <a:gd name="T46" fmla="*/ 2025 w 3549"/>
              <a:gd name="T47" fmla="*/ 839 h 853"/>
              <a:gd name="T48" fmla="*/ 2174 w 3549"/>
              <a:gd name="T49" fmla="*/ 522 h 853"/>
              <a:gd name="T50" fmla="*/ 2060 w 3549"/>
              <a:gd name="T51" fmla="*/ 310 h 853"/>
              <a:gd name="T52" fmla="*/ 1759 w 3549"/>
              <a:gd name="T53" fmla="*/ 636 h 853"/>
              <a:gd name="T54" fmla="*/ 1654 w 3549"/>
              <a:gd name="T55" fmla="*/ 579 h 853"/>
              <a:gd name="T56" fmla="*/ 1830 w 3549"/>
              <a:gd name="T57" fmla="*/ 184 h 853"/>
              <a:gd name="T58" fmla="*/ 1445 w 3549"/>
              <a:gd name="T59" fmla="*/ 540 h 853"/>
              <a:gd name="T60" fmla="*/ 1308 w 3549"/>
              <a:gd name="T61" fmla="*/ 634 h 853"/>
              <a:gd name="T62" fmla="*/ 1063 w 3549"/>
              <a:gd name="T63" fmla="*/ 403 h 853"/>
              <a:gd name="T64" fmla="*/ 2430 w 3549"/>
              <a:gd name="T65" fmla="*/ 570 h 853"/>
              <a:gd name="T66" fmla="*/ 2494 w 3549"/>
              <a:gd name="T67" fmla="*/ 439 h 853"/>
              <a:gd name="T68" fmla="*/ 2559 w 3549"/>
              <a:gd name="T69" fmla="*/ 569 h 853"/>
              <a:gd name="T70" fmla="*/ 2495 w 3549"/>
              <a:gd name="T71" fmla="*/ 701 h 853"/>
              <a:gd name="T72" fmla="*/ 2313 w 3549"/>
              <a:gd name="T73" fmla="*/ 771 h 853"/>
              <a:gd name="T74" fmla="*/ 2763 w 3549"/>
              <a:gd name="T75" fmla="*/ 578 h 853"/>
              <a:gd name="T76" fmla="*/ 2799 w 3549"/>
              <a:gd name="T77" fmla="*/ 489 h 853"/>
              <a:gd name="T78" fmla="*/ 3027 w 3549"/>
              <a:gd name="T79" fmla="*/ 835 h 853"/>
              <a:gd name="T80" fmla="*/ 3140 w 3549"/>
              <a:gd name="T81" fmla="*/ 520 h 853"/>
              <a:gd name="T82" fmla="*/ 3405 w 3549"/>
              <a:gd name="T83" fmla="*/ 835 h 853"/>
              <a:gd name="T84" fmla="*/ 3343 w 3549"/>
              <a:gd name="T85" fmla="*/ 710 h 853"/>
              <a:gd name="T86" fmla="*/ 3204 w 3549"/>
              <a:gd name="T87" fmla="*/ 298 h 853"/>
              <a:gd name="T88" fmla="*/ 3011 w 3549"/>
              <a:gd name="T89" fmla="*/ 382 h 853"/>
              <a:gd name="T90" fmla="*/ 2786 w 3549"/>
              <a:gd name="T91" fmla="*/ 343 h 853"/>
              <a:gd name="T92" fmla="*/ 2680 w 3549"/>
              <a:gd name="T93" fmla="*/ 369 h 853"/>
              <a:gd name="T94" fmla="*/ 2226 w 3549"/>
              <a:gd name="T95" fmla="*/ 569 h 853"/>
              <a:gd name="T96" fmla="*/ 3496 w 3549"/>
              <a:gd name="T97" fmla="*/ 766 h 853"/>
              <a:gd name="T98" fmla="*/ 3495 w 3549"/>
              <a:gd name="T99" fmla="*/ 785 h 853"/>
              <a:gd name="T100" fmla="*/ 3474 w 3549"/>
              <a:gd name="T101" fmla="*/ 758 h 853"/>
              <a:gd name="T102" fmla="*/ 3503 w 3549"/>
              <a:gd name="T103" fmla="*/ 793 h 853"/>
              <a:gd name="T104" fmla="*/ 3494 w 3549"/>
              <a:gd name="T105" fmla="*/ 793 h 853"/>
              <a:gd name="T106" fmla="*/ 3495 w 3549"/>
              <a:gd name="T107" fmla="*/ 843 h 853"/>
              <a:gd name="T108" fmla="*/ 3549 w 3549"/>
              <a:gd name="T109" fmla="*/ 789 h 853"/>
              <a:gd name="T110" fmla="*/ 3495 w 3549"/>
              <a:gd name="T111" fmla="*/ 834 h 853"/>
              <a:gd name="T112" fmla="*/ 3451 w 3549"/>
              <a:gd name="T113" fmla="*/ 789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549" h="853">
                <a:moveTo>
                  <a:pt x="300" y="592"/>
                </a:moveTo>
                <a:cubicBezTo>
                  <a:pt x="300" y="666"/>
                  <a:pt x="374" y="666"/>
                  <a:pt x="374" y="666"/>
                </a:cubicBezTo>
                <a:cubicBezTo>
                  <a:pt x="449" y="666"/>
                  <a:pt x="449" y="592"/>
                  <a:pt x="449" y="592"/>
                </a:cubicBezTo>
                <a:cubicBezTo>
                  <a:pt x="449" y="175"/>
                  <a:pt x="449" y="175"/>
                  <a:pt x="449" y="175"/>
                </a:cubicBezTo>
                <a:cubicBezTo>
                  <a:pt x="360" y="175"/>
                  <a:pt x="360" y="175"/>
                  <a:pt x="360" y="175"/>
                </a:cubicBezTo>
                <a:cubicBezTo>
                  <a:pt x="360" y="39"/>
                  <a:pt x="360" y="39"/>
                  <a:pt x="360" y="39"/>
                </a:cubicBezTo>
                <a:cubicBezTo>
                  <a:pt x="660" y="39"/>
                  <a:pt x="660" y="39"/>
                  <a:pt x="660" y="39"/>
                </a:cubicBezTo>
                <a:cubicBezTo>
                  <a:pt x="660" y="602"/>
                  <a:pt x="660" y="602"/>
                  <a:pt x="660" y="602"/>
                </a:cubicBezTo>
                <a:cubicBezTo>
                  <a:pt x="658" y="664"/>
                  <a:pt x="709" y="666"/>
                  <a:pt x="709" y="666"/>
                </a:cubicBezTo>
                <a:cubicBezTo>
                  <a:pt x="767" y="666"/>
                  <a:pt x="794" y="602"/>
                  <a:pt x="794" y="602"/>
                </a:cubicBezTo>
                <a:cubicBezTo>
                  <a:pt x="837" y="513"/>
                  <a:pt x="833" y="428"/>
                  <a:pt x="833" y="428"/>
                </a:cubicBezTo>
                <a:cubicBezTo>
                  <a:pt x="833" y="286"/>
                  <a:pt x="794" y="175"/>
                  <a:pt x="794" y="175"/>
                </a:cubicBezTo>
                <a:cubicBezTo>
                  <a:pt x="720" y="175"/>
                  <a:pt x="720" y="175"/>
                  <a:pt x="720" y="175"/>
                </a:cubicBezTo>
                <a:cubicBezTo>
                  <a:pt x="720" y="39"/>
                  <a:pt x="720" y="39"/>
                  <a:pt x="720" y="39"/>
                </a:cubicBezTo>
                <a:cubicBezTo>
                  <a:pt x="967" y="39"/>
                  <a:pt x="967" y="39"/>
                  <a:pt x="967" y="39"/>
                </a:cubicBezTo>
                <a:cubicBezTo>
                  <a:pt x="1020" y="170"/>
                  <a:pt x="1024" y="394"/>
                  <a:pt x="1024" y="394"/>
                </a:cubicBezTo>
                <a:cubicBezTo>
                  <a:pt x="1026" y="693"/>
                  <a:pt x="882" y="789"/>
                  <a:pt x="882" y="789"/>
                </a:cubicBezTo>
                <a:cubicBezTo>
                  <a:pt x="812" y="853"/>
                  <a:pt x="709" y="843"/>
                  <a:pt x="709" y="843"/>
                </a:cubicBezTo>
                <a:cubicBezTo>
                  <a:pt x="600" y="843"/>
                  <a:pt x="543" y="750"/>
                  <a:pt x="543" y="750"/>
                </a:cubicBezTo>
                <a:cubicBezTo>
                  <a:pt x="475" y="845"/>
                  <a:pt x="360" y="843"/>
                  <a:pt x="360" y="843"/>
                </a:cubicBezTo>
                <a:cubicBezTo>
                  <a:pt x="89" y="843"/>
                  <a:pt x="89" y="586"/>
                  <a:pt x="89" y="586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39"/>
                  <a:pt x="0" y="39"/>
                  <a:pt x="0" y="39"/>
                </a:cubicBezTo>
                <a:cubicBezTo>
                  <a:pt x="300" y="39"/>
                  <a:pt x="300" y="39"/>
                  <a:pt x="300" y="39"/>
                </a:cubicBezTo>
                <a:lnTo>
                  <a:pt x="300" y="592"/>
                </a:lnTo>
                <a:close/>
                <a:moveTo>
                  <a:pt x="1212" y="100"/>
                </a:moveTo>
                <a:cubicBezTo>
                  <a:pt x="1085" y="100"/>
                  <a:pt x="1086" y="197"/>
                  <a:pt x="1086" y="197"/>
                </a:cubicBezTo>
                <a:cubicBezTo>
                  <a:pt x="1086" y="293"/>
                  <a:pt x="1212" y="293"/>
                  <a:pt x="1212" y="293"/>
                </a:cubicBezTo>
                <a:cubicBezTo>
                  <a:pt x="1337" y="293"/>
                  <a:pt x="1337" y="197"/>
                  <a:pt x="1337" y="197"/>
                </a:cubicBezTo>
                <a:cubicBezTo>
                  <a:pt x="1337" y="100"/>
                  <a:pt x="1212" y="100"/>
                  <a:pt x="1212" y="100"/>
                </a:cubicBezTo>
                <a:moveTo>
                  <a:pt x="1637" y="405"/>
                </a:moveTo>
                <a:cubicBezTo>
                  <a:pt x="1637" y="405"/>
                  <a:pt x="1628" y="413"/>
                  <a:pt x="1628" y="388"/>
                </a:cubicBezTo>
                <a:cubicBezTo>
                  <a:pt x="1628" y="215"/>
                  <a:pt x="1628" y="215"/>
                  <a:pt x="1628" y="215"/>
                </a:cubicBezTo>
                <a:cubicBezTo>
                  <a:pt x="1628" y="215"/>
                  <a:pt x="1628" y="172"/>
                  <a:pt x="1643" y="148"/>
                </a:cubicBezTo>
                <a:cubicBezTo>
                  <a:pt x="1643" y="148"/>
                  <a:pt x="1659" y="121"/>
                  <a:pt x="1679" y="121"/>
                </a:cubicBezTo>
                <a:cubicBezTo>
                  <a:pt x="1679" y="121"/>
                  <a:pt x="1696" y="120"/>
                  <a:pt x="1707" y="143"/>
                </a:cubicBezTo>
                <a:cubicBezTo>
                  <a:pt x="1707" y="143"/>
                  <a:pt x="1716" y="165"/>
                  <a:pt x="1716" y="189"/>
                </a:cubicBezTo>
                <a:cubicBezTo>
                  <a:pt x="1716" y="189"/>
                  <a:pt x="1715" y="225"/>
                  <a:pt x="1707" y="251"/>
                </a:cubicBezTo>
                <a:cubicBezTo>
                  <a:pt x="1707" y="251"/>
                  <a:pt x="1680" y="345"/>
                  <a:pt x="1645" y="395"/>
                </a:cubicBezTo>
                <a:cubicBezTo>
                  <a:pt x="1645" y="395"/>
                  <a:pt x="1641" y="402"/>
                  <a:pt x="1637" y="405"/>
                </a:cubicBezTo>
                <a:moveTo>
                  <a:pt x="1911" y="588"/>
                </a:moveTo>
                <a:cubicBezTo>
                  <a:pt x="1911" y="588"/>
                  <a:pt x="1924" y="560"/>
                  <a:pt x="1938" y="518"/>
                </a:cubicBezTo>
                <a:cubicBezTo>
                  <a:pt x="1938" y="518"/>
                  <a:pt x="1942" y="507"/>
                  <a:pt x="1946" y="507"/>
                </a:cubicBezTo>
                <a:cubicBezTo>
                  <a:pt x="1946" y="507"/>
                  <a:pt x="1950" y="505"/>
                  <a:pt x="1955" y="516"/>
                </a:cubicBezTo>
                <a:cubicBezTo>
                  <a:pt x="1955" y="516"/>
                  <a:pt x="1964" y="536"/>
                  <a:pt x="1973" y="551"/>
                </a:cubicBezTo>
                <a:cubicBezTo>
                  <a:pt x="1973" y="551"/>
                  <a:pt x="1989" y="581"/>
                  <a:pt x="1997" y="598"/>
                </a:cubicBezTo>
                <a:cubicBezTo>
                  <a:pt x="1997" y="598"/>
                  <a:pt x="2007" y="617"/>
                  <a:pt x="2007" y="631"/>
                </a:cubicBezTo>
                <a:cubicBezTo>
                  <a:pt x="2007" y="631"/>
                  <a:pt x="2007" y="652"/>
                  <a:pt x="1993" y="671"/>
                </a:cubicBezTo>
                <a:cubicBezTo>
                  <a:pt x="1993" y="671"/>
                  <a:pt x="1980" y="693"/>
                  <a:pt x="1952" y="693"/>
                </a:cubicBezTo>
                <a:cubicBezTo>
                  <a:pt x="1952" y="693"/>
                  <a:pt x="1929" y="693"/>
                  <a:pt x="1915" y="681"/>
                </a:cubicBezTo>
                <a:cubicBezTo>
                  <a:pt x="1915" y="681"/>
                  <a:pt x="1901" y="673"/>
                  <a:pt x="1892" y="658"/>
                </a:cubicBezTo>
                <a:cubicBezTo>
                  <a:pt x="1892" y="658"/>
                  <a:pt x="1888" y="652"/>
                  <a:pt x="1887" y="645"/>
                </a:cubicBezTo>
                <a:cubicBezTo>
                  <a:pt x="1887" y="645"/>
                  <a:pt x="1888" y="638"/>
                  <a:pt x="1892" y="632"/>
                </a:cubicBezTo>
                <a:cubicBezTo>
                  <a:pt x="1892" y="632"/>
                  <a:pt x="1903" y="609"/>
                  <a:pt x="1911" y="588"/>
                </a:cubicBezTo>
                <a:moveTo>
                  <a:pt x="1063" y="403"/>
                </a:moveTo>
                <a:cubicBezTo>
                  <a:pt x="1105" y="403"/>
                  <a:pt x="1103" y="430"/>
                  <a:pt x="1103" y="430"/>
                </a:cubicBezTo>
                <a:cubicBezTo>
                  <a:pt x="1103" y="714"/>
                  <a:pt x="1103" y="714"/>
                  <a:pt x="1103" y="714"/>
                </a:cubicBezTo>
                <a:cubicBezTo>
                  <a:pt x="1103" y="768"/>
                  <a:pt x="1143" y="803"/>
                  <a:pt x="1143" y="803"/>
                </a:cubicBezTo>
                <a:cubicBezTo>
                  <a:pt x="1179" y="840"/>
                  <a:pt x="1248" y="839"/>
                  <a:pt x="1248" y="839"/>
                </a:cubicBezTo>
                <a:cubicBezTo>
                  <a:pt x="1324" y="839"/>
                  <a:pt x="1367" y="799"/>
                  <a:pt x="1367" y="799"/>
                </a:cubicBezTo>
                <a:cubicBezTo>
                  <a:pt x="1407" y="772"/>
                  <a:pt x="1439" y="734"/>
                  <a:pt x="1439" y="734"/>
                </a:cubicBezTo>
                <a:cubicBezTo>
                  <a:pt x="1443" y="730"/>
                  <a:pt x="1448" y="729"/>
                  <a:pt x="1448" y="729"/>
                </a:cubicBezTo>
                <a:cubicBezTo>
                  <a:pt x="1454" y="729"/>
                  <a:pt x="1456" y="735"/>
                  <a:pt x="1456" y="735"/>
                </a:cubicBezTo>
                <a:cubicBezTo>
                  <a:pt x="1463" y="770"/>
                  <a:pt x="1499" y="799"/>
                  <a:pt x="1499" y="799"/>
                </a:cubicBezTo>
                <a:cubicBezTo>
                  <a:pt x="1540" y="839"/>
                  <a:pt x="1608" y="839"/>
                  <a:pt x="1608" y="839"/>
                </a:cubicBezTo>
                <a:cubicBezTo>
                  <a:pt x="1683" y="839"/>
                  <a:pt x="1735" y="802"/>
                  <a:pt x="1735" y="802"/>
                </a:cubicBezTo>
                <a:cubicBezTo>
                  <a:pt x="1773" y="780"/>
                  <a:pt x="1810" y="741"/>
                  <a:pt x="1810" y="741"/>
                </a:cubicBezTo>
                <a:cubicBezTo>
                  <a:pt x="1814" y="737"/>
                  <a:pt x="1820" y="737"/>
                  <a:pt x="1820" y="737"/>
                </a:cubicBezTo>
                <a:cubicBezTo>
                  <a:pt x="1827" y="737"/>
                  <a:pt x="1830" y="741"/>
                  <a:pt x="1830" y="741"/>
                </a:cubicBezTo>
                <a:cubicBezTo>
                  <a:pt x="1857" y="778"/>
                  <a:pt x="1919" y="811"/>
                  <a:pt x="1919" y="811"/>
                </a:cubicBezTo>
                <a:cubicBezTo>
                  <a:pt x="1969" y="839"/>
                  <a:pt x="2025" y="839"/>
                  <a:pt x="2025" y="839"/>
                </a:cubicBezTo>
                <a:cubicBezTo>
                  <a:pt x="2107" y="839"/>
                  <a:pt x="2162" y="770"/>
                  <a:pt x="2162" y="770"/>
                </a:cubicBezTo>
                <a:cubicBezTo>
                  <a:pt x="2211" y="721"/>
                  <a:pt x="2212" y="650"/>
                  <a:pt x="2212" y="650"/>
                </a:cubicBezTo>
                <a:cubicBezTo>
                  <a:pt x="2212" y="579"/>
                  <a:pt x="2174" y="522"/>
                  <a:pt x="2174" y="522"/>
                </a:cubicBezTo>
                <a:cubicBezTo>
                  <a:pt x="2159" y="495"/>
                  <a:pt x="2108" y="423"/>
                  <a:pt x="2108" y="423"/>
                </a:cubicBezTo>
                <a:cubicBezTo>
                  <a:pt x="2073" y="374"/>
                  <a:pt x="2066" y="346"/>
                  <a:pt x="2066" y="346"/>
                </a:cubicBezTo>
                <a:cubicBezTo>
                  <a:pt x="2061" y="328"/>
                  <a:pt x="2060" y="310"/>
                  <a:pt x="2060" y="310"/>
                </a:cubicBezTo>
                <a:cubicBezTo>
                  <a:pt x="1880" y="310"/>
                  <a:pt x="1880" y="310"/>
                  <a:pt x="1880" y="310"/>
                </a:cubicBezTo>
                <a:cubicBezTo>
                  <a:pt x="1878" y="421"/>
                  <a:pt x="1836" y="513"/>
                  <a:pt x="1836" y="513"/>
                </a:cubicBezTo>
                <a:cubicBezTo>
                  <a:pt x="1809" y="589"/>
                  <a:pt x="1759" y="636"/>
                  <a:pt x="1759" y="636"/>
                </a:cubicBezTo>
                <a:cubicBezTo>
                  <a:pt x="1725" y="673"/>
                  <a:pt x="1682" y="674"/>
                  <a:pt x="1682" y="674"/>
                </a:cubicBezTo>
                <a:cubicBezTo>
                  <a:pt x="1632" y="674"/>
                  <a:pt x="1635" y="628"/>
                  <a:pt x="1635" y="628"/>
                </a:cubicBezTo>
                <a:cubicBezTo>
                  <a:pt x="1635" y="600"/>
                  <a:pt x="1654" y="579"/>
                  <a:pt x="1654" y="579"/>
                </a:cubicBezTo>
                <a:cubicBezTo>
                  <a:pt x="1679" y="544"/>
                  <a:pt x="1705" y="503"/>
                  <a:pt x="1705" y="503"/>
                </a:cubicBezTo>
                <a:cubicBezTo>
                  <a:pt x="1739" y="451"/>
                  <a:pt x="1770" y="394"/>
                  <a:pt x="1770" y="394"/>
                </a:cubicBezTo>
                <a:cubicBezTo>
                  <a:pt x="1840" y="270"/>
                  <a:pt x="1830" y="184"/>
                  <a:pt x="1830" y="184"/>
                </a:cubicBezTo>
                <a:cubicBezTo>
                  <a:pt x="1830" y="0"/>
                  <a:pt x="1641" y="6"/>
                  <a:pt x="1641" y="6"/>
                </a:cubicBezTo>
                <a:cubicBezTo>
                  <a:pt x="1450" y="6"/>
                  <a:pt x="1445" y="148"/>
                  <a:pt x="1445" y="148"/>
                </a:cubicBezTo>
                <a:cubicBezTo>
                  <a:pt x="1445" y="540"/>
                  <a:pt x="1445" y="540"/>
                  <a:pt x="1445" y="540"/>
                </a:cubicBezTo>
                <a:cubicBezTo>
                  <a:pt x="1445" y="579"/>
                  <a:pt x="1408" y="626"/>
                  <a:pt x="1408" y="626"/>
                </a:cubicBezTo>
                <a:cubicBezTo>
                  <a:pt x="1384" y="666"/>
                  <a:pt x="1342" y="671"/>
                  <a:pt x="1342" y="671"/>
                </a:cubicBezTo>
                <a:cubicBezTo>
                  <a:pt x="1308" y="671"/>
                  <a:pt x="1308" y="634"/>
                  <a:pt x="1308" y="634"/>
                </a:cubicBezTo>
                <a:cubicBezTo>
                  <a:pt x="1308" y="310"/>
                  <a:pt x="1308" y="310"/>
                  <a:pt x="1308" y="310"/>
                </a:cubicBezTo>
                <a:cubicBezTo>
                  <a:pt x="1063" y="310"/>
                  <a:pt x="1063" y="310"/>
                  <a:pt x="1063" y="310"/>
                </a:cubicBezTo>
                <a:lnTo>
                  <a:pt x="1063" y="403"/>
                </a:lnTo>
                <a:close/>
                <a:moveTo>
                  <a:pt x="2494" y="701"/>
                </a:moveTo>
                <a:cubicBezTo>
                  <a:pt x="2494" y="701"/>
                  <a:pt x="2460" y="702"/>
                  <a:pt x="2448" y="676"/>
                </a:cubicBezTo>
                <a:cubicBezTo>
                  <a:pt x="2448" y="676"/>
                  <a:pt x="2433" y="648"/>
                  <a:pt x="2430" y="570"/>
                </a:cubicBezTo>
                <a:cubicBezTo>
                  <a:pt x="2430" y="569"/>
                  <a:pt x="2430" y="569"/>
                  <a:pt x="2430" y="569"/>
                </a:cubicBezTo>
                <a:cubicBezTo>
                  <a:pt x="2433" y="491"/>
                  <a:pt x="2448" y="463"/>
                  <a:pt x="2448" y="463"/>
                </a:cubicBezTo>
                <a:cubicBezTo>
                  <a:pt x="2460" y="437"/>
                  <a:pt x="2494" y="439"/>
                  <a:pt x="2494" y="439"/>
                </a:cubicBezTo>
                <a:cubicBezTo>
                  <a:pt x="2495" y="439"/>
                  <a:pt x="2495" y="439"/>
                  <a:pt x="2495" y="439"/>
                </a:cubicBezTo>
                <a:cubicBezTo>
                  <a:pt x="2495" y="439"/>
                  <a:pt x="2529" y="437"/>
                  <a:pt x="2541" y="463"/>
                </a:cubicBezTo>
                <a:cubicBezTo>
                  <a:pt x="2541" y="463"/>
                  <a:pt x="2556" y="491"/>
                  <a:pt x="2559" y="569"/>
                </a:cubicBezTo>
                <a:cubicBezTo>
                  <a:pt x="2559" y="570"/>
                  <a:pt x="2559" y="570"/>
                  <a:pt x="2559" y="570"/>
                </a:cubicBezTo>
                <a:cubicBezTo>
                  <a:pt x="2556" y="648"/>
                  <a:pt x="2541" y="676"/>
                  <a:pt x="2541" y="676"/>
                </a:cubicBezTo>
                <a:cubicBezTo>
                  <a:pt x="2529" y="702"/>
                  <a:pt x="2495" y="701"/>
                  <a:pt x="2495" y="701"/>
                </a:cubicBezTo>
                <a:lnTo>
                  <a:pt x="2494" y="701"/>
                </a:lnTo>
                <a:close/>
                <a:moveTo>
                  <a:pt x="2226" y="569"/>
                </a:moveTo>
                <a:cubicBezTo>
                  <a:pt x="2226" y="700"/>
                  <a:pt x="2313" y="771"/>
                  <a:pt x="2313" y="771"/>
                </a:cubicBezTo>
                <a:cubicBezTo>
                  <a:pt x="2381" y="839"/>
                  <a:pt x="2499" y="839"/>
                  <a:pt x="2499" y="839"/>
                </a:cubicBezTo>
                <a:cubicBezTo>
                  <a:pt x="2619" y="839"/>
                  <a:pt x="2690" y="762"/>
                  <a:pt x="2690" y="762"/>
                </a:cubicBezTo>
                <a:cubicBezTo>
                  <a:pt x="2764" y="694"/>
                  <a:pt x="2763" y="578"/>
                  <a:pt x="2763" y="578"/>
                </a:cubicBezTo>
                <a:cubicBezTo>
                  <a:pt x="2763" y="553"/>
                  <a:pt x="2759" y="531"/>
                  <a:pt x="2759" y="531"/>
                </a:cubicBezTo>
                <a:cubicBezTo>
                  <a:pt x="2754" y="517"/>
                  <a:pt x="2764" y="508"/>
                  <a:pt x="2764" y="508"/>
                </a:cubicBezTo>
                <a:cubicBezTo>
                  <a:pt x="2777" y="492"/>
                  <a:pt x="2799" y="489"/>
                  <a:pt x="2799" y="489"/>
                </a:cubicBezTo>
                <a:cubicBezTo>
                  <a:pt x="2822" y="489"/>
                  <a:pt x="2823" y="519"/>
                  <a:pt x="2823" y="519"/>
                </a:cubicBezTo>
                <a:cubicBezTo>
                  <a:pt x="2823" y="835"/>
                  <a:pt x="2823" y="835"/>
                  <a:pt x="2823" y="835"/>
                </a:cubicBezTo>
                <a:cubicBezTo>
                  <a:pt x="3027" y="835"/>
                  <a:pt x="3027" y="835"/>
                  <a:pt x="3027" y="835"/>
                </a:cubicBezTo>
                <a:cubicBezTo>
                  <a:pt x="3027" y="527"/>
                  <a:pt x="3027" y="527"/>
                  <a:pt x="3027" y="527"/>
                </a:cubicBezTo>
                <a:cubicBezTo>
                  <a:pt x="3027" y="478"/>
                  <a:pt x="3086" y="477"/>
                  <a:pt x="3086" y="477"/>
                </a:cubicBezTo>
                <a:cubicBezTo>
                  <a:pt x="3140" y="477"/>
                  <a:pt x="3140" y="520"/>
                  <a:pt x="3140" y="520"/>
                </a:cubicBezTo>
                <a:cubicBezTo>
                  <a:pt x="3140" y="725"/>
                  <a:pt x="3140" y="725"/>
                  <a:pt x="3140" y="725"/>
                </a:cubicBezTo>
                <a:cubicBezTo>
                  <a:pt x="3140" y="834"/>
                  <a:pt x="3239" y="835"/>
                  <a:pt x="3239" y="835"/>
                </a:cubicBezTo>
                <a:cubicBezTo>
                  <a:pt x="3405" y="835"/>
                  <a:pt x="3405" y="835"/>
                  <a:pt x="3405" y="835"/>
                </a:cubicBezTo>
                <a:cubicBezTo>
                  <a:pt x="3405" y="746"/>
                  <a:pt x="3405" y="746"/>
                  <a:pt x="3405" y="746"/>
                </a:cubicBezTo>
                <a:cubicBezTo>
                  <a:pt x="3374" y="746"/>
                  <a:pt x="3374" y="746"/>
                  <a:pt x="3374" y="746"/>
                </a:cubicBezTo>
                <a:cubicBezTo>
                  <a:pt x="3343" y="745"/>
                  <a:pt x="3343" y="710"/>
                  <a:pt x="3343" y="710"/>
                </a:cubicBezTo>
                <a:cubicBezTo>
                  <a:pt x="3343" y="424"/>
                  <a:pt x="3343" y="424"/>
                  <a:pt x="3343" y="424"/>
                </a:cubicBezTo>
                <a:cubicBezTo>
                  <a:pt x="3343" y="369"/>
                  <a:pt x="3293" y="329"/>
                  <a:pt x="3293" y="329"/>
                </a:cubicBezTo>
                <a:cubicBezTo>
                  <a:pt x="3264" y="300"/>
                  <a:pt x="3204" y="298"/>
                  <a:pt x="3204" y="298"/>
                </a:cubicBezTo>
                <a:cubicBezTo>
                  <a:pt x="3135" y="298"/>
                  <a:pt x="3087" y="335"/>
                  <a:pt x="3087" y="335"/>
                </a:cubicBezTo>
                <a:cubicBezTo>
                  <a:pt x="3057" y="356"/>
                  <a:pt x="3032" y="383"/>
                  <a:pt x="3032" y="383"/>
                </a:cubicBezTo>
                <a:cubicBezTo>
                  <a:pt x="3019" y="396"/>
                  <a:pt x="3011" y="382"/>
                  <a:pt x="3011" y="382"/>
                </a:cubicBezTo>
                <a:cubicBezTo>
                  <a:pt x="2996" y="350"/>
                  <a:pt x="2965" y="325"/>
                  <a:pt x="2965" y="325"/>
                </a:cubicBezTo>
                <a:cubicBezTo>
                  <a:pt x="2939" y="300"/>
                  <a:pt x="2893" y="301"/>
                  <a:pt x="2893" y="301"/>
                </a:cubicBezTo>
                <a:cubicBezTo>
                  <a:pt x="2836" y="301"/>
                  <a:pt x="2786" y="343"/>
                  <a:pt x="2786" y="343"/>
                </a:cubicBezTo>
                <a:cubicBezTo>
                  <a:pt x="2761" y="360"/>
                  <a:pt x="2723" y="404"/>
                  <a:pt x="2723" y="404"/>
                </a:cubicBezTo>
                <a:cubicBezTo>
                  <a:pt x="2717" y="411"/>
                  <a:pt x="2710" y="403"/>
                  <a:pt x="2710" y="403"/>
                </a:cubicBezTo>
                <a:cubicBezTo>
                  <a:pt x="2700" y="387"/>
                  <a:pt x="2680" y="369"/>
                  <a:pt x="2680" y="369"/>
                </a:cubicBezTo>
                <a:cubicBezTo>
                  <a:pt x="2616" y="303"/>
                  <a:pt x="2498" y="302"/>
                  <a:pt x="2498" y="302"/>
                </a:cubicBezTo>
                <a:cubicBezTo>
                  <a:pt x="2380" y="302"/>
                  <a:pt x="2306" y="376"/>
                  <a:pt x="2306" y="376"/>
                </a:cubicBezTo>
                <a:cubicBezTo>
                  <a:pt x="2230" y="442"/>
                  <a:pt x="2226" y="569"/>
                  <a:pt x="2226" y="569"/>
                </a:cubicBezTo>
                <a:moveTo>
                  <a:pt x="3495" y="785"/>
                </a:moveTo>
                <a:cubicBezTo>
                  <a:pt x="3503" y="785"/>
                  <a:pt x="3510" y="785"/>
                  <a:pt x="3510" y="775"/>
                </a:cubicBezTo>
                <a:cubicBezTo>
                  <a:pt x="3510" y="767"/>
                  <a:pt x="3503" y="766"/>
                  <a:pt x="3496" y="766"/>
                </a:cubicBezTo>
                <a:cubicBezTo>
                  <a:pt x="3483" y="766"/>
                  <a:pt x="3483" y="766"/>
                  <a:pt x="3483" y="766"/>
                </a:cubicBezTo>
                <a:cubicBezTo>
                  <a:pt x="3483" y="785"/>
                  <a:pt x="3483" y="785"/>
                  <a:pt x="3483" y="785"/>
                </a:cubicBezTo>
                <a:lnTo>
                  <a:pt x="3495" y="785"/>
                </a:lnTo>
                <a:close/>
                <a:moveTo>
                  <a:pt x="3483" y="820"/>
                </a:moveTo>
                <a:cubicBezTo>
                  <a:pt x="3474" y="820"/>
                  <a:pt x="3474" y="820"/>
                  <a:pt x="3474" y="820"/>
                </a:cubicBezTo>
                <a:cubicBezTo>
                  <a:pt x="3474" y="758"/>
                  <a:pt x="3474" y="758"/>
                  <a:pt x="3474" y="758"/>
                </a:cubicBezTo>
                <a:cubicBezTo>
                  <a:pt x="3498" y="758"/>
                  <a:pt x="3498" y="758"/>
                  <a:pt x="3498" y="758"/>
                </a:cubicBezTo>
                <a:cubicBezTo>
                  <a:pt x="3512" y="758"/>
                  <a:pt x="3519" y="764"/>
                  <a:pt x="3519" y="776"/>
                </a:cubicBezTo>
                <a:cubicBezTo>
                  <a:pt x="3519" y="787"/>
                  <a:pt x="3513" y="792"/>
                  <a:pt x="3503" y="793"/>
                </a:cubicBezTo>
                <a:cubicBezTo>
                  <a:pt x="3521" y="820"/>
                  <a:pt x="3521" y="820"/>
                  <a:pt x="3521" y="820"/>
                </a:cubicBezTo>
                <a:cubicBezTo>
                  <a:pt x="3511" y="820"/>
                  <a:pt x="3511" y="820"/>
                  <a:pt x="3511" y="820"/>
                </a:cubicBezTo>
                <a:cubicBezTo>
                  <a:pt x="3494" y="793"/>
                  <a:pt x="3494" y="793"/>
                  <a:pt x="3494" y="793"/>
                </a:cubicBezTo>
                <a:cubicBezTo>
                  <a:pt x="3483" y="793"/>
                  <a:pt x="3483" y="793"/>
                  <a:pt x="3483" y="793"/>
                </a:cubicBezTo>
                <a:lnTo>
                  <a:pt x="3483" y="820"/>
                </a:lnTo>
                <a:close/>
                <a:moveTo>
                  <a:pt x="3495" y="843"/>
                </a:moveTo>
                <a:cubicBezTo>
                  <a:pt x="3465" y="843"/>
                  <a:pt x="3440" y="820"/>
                  <a:pt x="3440" y="789"/>
                </a:cubicBezTo>
                <a:cubicBezTo>
                  <a:pt x="3440" y="758"/>
                  <a:pt x="3465" y="736"/>
                  <a:pt x="3495" y="736"/>
                </a:cubicBezTo>
                <a:cubicBezTo>
                  <a:pt x="3524" y="736"/>
                  <a:pt x="3549" y="758"/>
                  <a:pt x="3549" y="789"/>
                </a:cubicBezTo>
                <a:cubicBezTo>
                  <a:pt x="3549" y="820"/>
                  <a:pt x="3524" y="843"/>
                  <a:pt x="3495" y="843"/>
                </a:cubicBezTo>
                <a:moveTo>
                  <a:pt x="3451" y="789"/>
                </a:moveTo>
                <a:cubicBezTo>
                  <a:pt x="3451" y="815"/>
                  <a:pt x="3470" y="834"/>
                  <a:pt x="3495" y="834"/>
                </a:cubicBezTo>
                <a:cubicBezTo>
                  <a:pt x="3519" y="834"/>
                  <a:pt x="3538" y="815"/>
                  <a:pt x="3538" y="789"/>
                </a:cubicBezTo>
                <a:cubicBezTo>
                  <a:pt x="3538" y="764"/>
                  <a:pt x="3519" y="745"/>
                  <a:pt x="3495" y="745"/>
                </a:cubicBezTo>
                <a:cubicBezTo>
                  <a:pt x="3470" y="745"/>
                  <a:pt x="3451" y="764"/>
                  <a:pt x="3451" y="78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 Placeholder 99">
            <a:extLst>
              <a:ext uri="{FF2B5EF4-FFF2-40B4-BE49-F238E27FC236}">
                <a16:creationId xmlns:a16="http://schemas.microsoft.com/office/drawing/2014/main" id="{C0DBFFD1-9DB0-D747-A22A-55946C00BE5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698885" y="3993604"/>
            <a:ext cx="8794230" cy="988027"/>
          </a:xfrm>
        </p:spPr>
        <p:txBody>
          <a:bodyPr wrap="square" anchor="b">
            <a:spAutoFit/>
          </a:bodyPr>
          <a:lstStyle>
            <a:lvl1pPr marL="0" indent="0" algn="ctr">
              <a:lnSpc>
                <a:spcPct val="80000"/>
              </a:lnSpc>
              <a:spcBef>
                <a:spcPts val="600"/>
              </a:spcBef>
              <a:buNone/>
              <a:defRPr sz="4000" b="1" i="0">
                <a:solidFill>
                  <a:schemeClr val="tx2"/>
                </a:solidFill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</a:t>
            </a:r>
            <a:br>
              <a:rPr lang="en-GB" dirty="0"/>
            </a:br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5764694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2EA4F8-3BFB-3B4B-9E2A-0D604AED4C86}"/>
              </a:ext>
            </a:extLst>
          </p:cNvPr>
          <p:cNvSpPr/>
          <p:nvPr userDrawn="1"/>
        </p:nvSpPr>
        <p:spPr>
          <a:xfrm>
            <a:off x="11066930" y="6435969"/>
            <a:ext cx="901752" cy="42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19B5D1-1C20-A941-88B6-B597AA11F9B4}"/>
              </a:ext>
            </a:extLst>
          </p:cNvPr>
          <p:cNvSpPr/>
          <p:nvPr userDrawn="1"/>
        </p:nvSpPr>
        <p:spPr>
          <a:xfrm>
            <a:off x="146664" y="144477"/>
            <a:ext cx="11898672" cy="65690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1" name="Text Placeholder 99">
            <a:extLst>
              <a:ext uri="{FF2B5EF4-FFF2-40B4-BE49-F238E27FC236}">
                <a16:creationId xmlns:a16="http://schemas.microsoft.com/office/drawing/2014/main" id="{7A53F5C1-ECE7-4830-BEF7-05074678F13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698885" y="5673000"/>
            <a:ext cx="8794230" cy="263385"/>
          </a:xfr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400" b="0" i="0">
                <a:solidFill>
                  <a:schemeClr val="bg1"/>
                </a:solidFill>
                <a:latin typeface="GT America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00.00.00</a:t>
            </a:r>
          </a:p>
        </p:txBody>
      </p:sp>
      <p:sp>
        <p:nvSpPr>
          <p:cNvPr id="12" name="Text Placeholder 99">
            <a:extLst>
              <a:ext uri="{FF2B5EF4-FFF2-40B4-BE49-F238E27FC236}">
                <a16:creationId xmlns:a16="http://schemas.microsoft.com/office/drawing/2014/main" id="{02E4DA87-A9AC-4509-8CA0-4CF1736934B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698885" y="5181228"/>
            <a:ext cx="8794230" cy="416678"/>
          </a:xfrm>
        </p:spPr>
        <p:txBody>
          <a:bodyPr wrap="square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bg1"/>
                </a:solidFill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538C8D92-1553-48E1-9338-CB85A2683F7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187253" y="719150"/>
            <a:ext cx="3817494" cy="919006"/>
          </a:xfrm>
          <a:custGeom>
            <a:avLst/>
            <a:gdLst>
              <a:gd name="T0" fmla="*/ 449 w 3549"/>
              <a:gd name="T1" fmla="*/ 592 h 853"/>
              <a:gd name="T2" fmla="*/ 360 w 3549"/>
              <a:gd name="T3" fmla="*/ 39 h 853"/>
              <a:gd name="T4" fmla="*/ 709 w 3549"/>
              <a:gd name="T5" fmla="*/ 666 h 853"/>
              <a:gd name="T6" fmla="*/ 794 w 3549"/>
              <a:gd name="T7" fmla="*/ 175 h 853"/>
              <a:gd name="T8" fmla="*/ 967 w 3549"/>
              <a:gd name="T9" fmla="*/ 39 h 853"/>
              <a:gd name="T10" fmla="*/ 709 w 3549"/>
              <a:gd name="T11" fmla="*/ 843 h 853"/>
              <a:gd name="T12" fmla="*/ 89 w 3549"/>
              <a:gd name="T13" fmla="*/ 586 h 853"/>
              <a:gd name="T14" fmla="*/ 0 w 3549"/>
              <a:gd name="T15" fmla="*/ 39 h 853"/>
              <a:gd name="T16" fmla="*/ 1212 w 3549"/>
              <a:gd name="T17" fmla="*/ 100 h 853"/>
              <a:gd name="T18" fmla="*/ 1337 w 3549"/>
              <a:gd name="T19" fmla="*/ 197 h 853"/>
              <a:gd name="T20" fmla="*/ 1628 w 3549"/>
              <a:gd name="T21" fmla="*/ 388 h 853"/>
              <a:gd name="T22" fmla="*/ 1679 w 3549"/>
              <a:gd name="T23" fmla="*/ 121 h 853"/>
              <a:gd name="T24" fmla="*/ 1707 w 3549"/>
              <a:gd name="T25" fmla="*/ 251 h 853"/>
              <a:gd name="T26" fmla="*/ 1911 w 3549"/>
              <a:gd name="T27" fmla="*/ 588 h 853"/>
              <a:gd name="T28" fmla="*/ 1955 w 3549"/>
              <a:gd name="T29" fmla="*/ 516 h 853"/>
              <a:gd name="T30" fmla="*/ 2007 w 3549"/>
              <a:gd name="T31" fmla="*/ 631 h 853"/>
              <a:gd name="T32" fmla="*/ 1915 w 3549"/>
              <a:gd name="T33" fmla="*/ 681 h 853"/>
              <a:gd name="T34" fmla="*/ 1892 w 3549"/>
              <a:gd name="T35" fmla="*/ 632 h 853"/>
              <a:gd name="T36" fmla="*/ 1103 w 3549"/>
              <a:gd name="T37" fmla="*/ 430 h 853"/>
              <a:gd name="T38" fmla="*/ 1248 w 3549"/>
              <a:gd name="T39" fmla="*/ 839 h 853"/>
              <a:gd name="T40" fmla="*/ 1448 w 3549"/>
              <a:gd name="T41" fmla="*/ 729 h 853"/>
              <a:gd name="T42" fmla="*/ 1608 w 3549"/>
              <a:gd name="T43" fmla="*/ 839 h 853"/>
              <a:gd name="T44" fmla="*/ 1820 w 3549"/>
              <a:gd name="T45" fmla="*/ 737 h 853"/>
              <a:gd name="T46" fmla="*/ 2025 w 3549"/>
              <a:gd name="T47" fmla="*/ 839 h 853"/>
              <a:gd name="T48" fmla="*/ 2174 w 3549"/>
              <a:gd name="T49" fmla="*/ 522 h 853"/>
              <a:gd name="T50" fmla="*/ 2060 w 3549"/>
              <a:gd name="T51" fmla="*/ 310 h 853"/>
              <a:gd name="T52" fmla="*/ 1759 w 3549"/>
              <a:gd name="T53" fmla="*/ 636 h 853"/>
              <a:gd name="T54" fmla="*/ 1654 w 3549"/>
              <a:gd name="T55" fmla="*/ 579 h 853"/>
              <a:gd name="T56" fmla="*/ 1830 w 3549"/>
              <a:gd name="T57" fmla="*/ 184 h 853"/>
              <a:gd name="T58" fmla="*/ 1445 w 3549"/>
              <a:gd name="T59" fmla="*/ 540 h 853"/>
              <a:gd name="T60" fmla="*/ 1308 w 3549"/>
              <a:gd name="T61" fmla="*/ 634 h 853"/>
              <a:gd name="T62" fmla="*/ 1063 w 3549"/>
              <a:gd name="T63" fmla="*/ 403 h 853"/>
              <a:gd name="T64" fmla="*/ 2430 w 3549"/>
              <a:gd name="T65" fmla="*/ 570 h 853"/>
              <a:gd name="T66" fmla="*/ 2494 w 3549"/>
              <a:gd name="T67" fmla="*/ 439 h 853"/>
              <a:gd name="T68" fmla="*/ 2559 w 3549"/>
              <a:gd name="T69" fmla="*/ 569 h 853"/>
              <a:gd name="T70" fmla="*/ 2495 w 3549"/>
              <a:gd name="T71" fmla="*/ 701 h 853"/>
              <a:gd name="T72" fmla="*/ 2313 w 3549"/>
              <a:gd name="T73" fmla="*/ 771 h 853"/>
              <a:gd name="T74" fmla="*/ 2763 w 3549"/>
              <a:gd name="T75" fmla="*/ 578 h 853"/>
              <a:gd name="T76" fmla="*/ 2799 w 3549"/>
              <a:gd name="T77" fmla="*/ 489 h 853"/>
              <a:gd name="T78" fmla="*/ 3027 w 3549"/>
              <a:gd name="T79" fmla="*/ 835 h 853"/>
              <a:gd name="T80" fmla="*/ 3140 w 3549"/>
              <a:gd name="T81" fmla="*/ 520 h 853"/>
              <a:gd name="T82" fmla="*/ 3405 w 3549"/>
              <a:gd name="T83" fmla="*/ 835 h 853"/>
              <a:gd name="T84" fmla="*/ 3343 w 3549"/>
              <a:gd name="T85" fmla="*/ 710 h 853"/>
              <a:gd name="T86" fmla="*/ 3204 w 3549"/>
              <a:gd name="T87" fmla="*/ 298 h 853"/>
              <a:gd name="T88" fmla="*/ 3011 w 3549"/>
              <a:gd name="T89" fmla="*/ 382 h 853"/>
              <a:gd name="T90" fmla="*/ 2786 w 3549"/>
              <a:gd name="T91" fmla="*/ 343 h 853"/>
              <a:gd name="T92" fmla="*/ 2680 w 3549"/>
              <a:gd name="T93" fmla="*/ 369 h 853"/>
              <a:gd name="T94" fmla="*/ 2226 w 3549"/>
              <a:gd name="T95" fmla="*/ 569 h 853"/>
              <a:gd name="T96" fmla="*/ 3496 w 3549"/>
              <a:gd name="T97" fmla="*/ 766 h 853"/>
              <a:gd name="T98" fmla="*/ 3495 w 3549"/>
              <a:gd name="T99" fmla="*/ 785 h 853"/>
              <a:gd name="T100" fmla="*/ 3474 w 3549"/>
              <a:gd name="T101" fmla="*/ 758 h 853"/>
              <a:gd name="T102" fmla="*/ 3503 w 3549"/>
              <a:gd name="T103" fmla="*/ 793 h 853"/>
              <a:gd name="T104" fmla="*/ 3494 w 3549"/>
              <a:gd name="T105" fmla="*/ 793 h 853"/>
              <a:gd name="T106" fmla="*/ 3495 w 3549"/>
              <a:gd name="T107" fmla="*/ 843 h 853"/>
              <a:gd name="T108" fmla="*/ 3549 w 3549"/>
              <a:gd name="T109" fmla="*/ 789 h 853"/>
              <a:gd name="T110" fmla="*/ 3495 w 3549"/>
              <a:gd name="T111" fmla="*/ 834 h 853"/>
              <a:gd name="T112" fmla="*/ 3451 w 3549"/>
              <a:gd name="T113" fmla="*/ 789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549" h="853">
                <a:moveTo>
                  <a:pt x="300" y="592"/>
                </a:moveTo>
                <a:cubicBezTo>
                  <a:pt x="300" y="666"/>
                  <a:pt x="374" y="666"/>
                  <a:pt x="374" y="666"/>
                </a:cubicBezTo>
                <a:cubicBezTo>
                  <a:pt x="449" y="666"/>
                  <a:pt x="449" y="592"/>
                  <a:pt x="449" y="592"/>
                </a:cubicBezTo>
                <a:cubicBezTo>
                  <a:pt x="449" y="175"/>
                  <a:pt x="449" y="175"/>
                  <a:pt x="449" y="175"/>
                </a:cubicBezTo>
                <a:cubicBezTo>
                  <a:pt x="360" y="175"/>
                  <a:pt x="360" y="175"/>
                  <a:pt x="360" y="175"/>
                </a:cubicBezTo>
                <a:cubicBezTo>
                  <a:pt x="360" y="39"/>
                  <a:pt x="360" y="39"/>
                  <a:pt x="360" y="39"/>
                </a:cubicBezTo>
                <a:cubicBezTo>
                  <a:pt x="660" y="39"/>
                  <a:pt x="660" y="39"/>
                  <a:pt x="660" y="39"/>
                </a:cubicBezTo>
                <a:cubicBezTo>
                  <a:pt x="660" y="602"/>
                  <a:pt x="660" y="602"/>
                  <a:pt x="660" y="602"/>
                </a:cubicBezTo>
                <a:cubicBezTo>
                  <a:pt x="658" y="664"/>
                  <a:pt x="709" y="666"/>
                  <a:pt x="709" y="666"/>
                </a:cubicBezTo>
                <a:cubicBezTo>
                  <a:pt x="767" y="666"/>
                  <a:pt x="794" y="602"/>
                  <a:pt x="794" y="602"/>
                </a:cubicBezTo>
                <a:cubicBezTo>
                  <a:pt x="837" y="513"/>
                  <a:pt x="833" y="428"/>
                  <a:pt x="833" y="428"/>
                </a:cubicBezTo>
                <a:cubicBezTo>
                  <a:pt x="833" y="286"/>
                  <a:pt x="794" y="175"/>
                  <a:pt x="794" y="175"/>
                </a:cubicBezTo>
                <a:cubicBezTo>
                  <a:pt x="720" y="175"/>
                  <a:pt x="720" y="175"/>
                  <a:pt x="720" y="175"/>
                </a:cubicBezTo>
                <a:cubicBezTo>
                  <a:pt x="720" y="39"/>
                  <a:pt x="720" y="39"/>
                  <a:pt x="720" y="39"/>
                </a:cubicBezTo>
                <a:cubicBezTo>
                  <a:pt x="967" y="39"/>
                  <a:pt x="967" y="39"/>
                  <a:pt x="967" y="39"/>
                </a:cubicBezTo>
                <a:cubicBezTo>
                  <a:pt x="1020" y="170"/>
                  <a:pt x="1024" y="394"/>
                  <a:pt x="1024" y="394"/>
                </a:cubicBezTo>
                <a:cubicBezTo>
                  <a:pt x="1026" y="693"/>
                  <a:pt x="882" y="789"/>
                  <a:pt x="882" y="789"/>
                </a:cubicBezTo>
                <a:cubicBezTo>
                  <a:pt x="812" y="853"/>
                  <a:pt x="709" y="843"/>
                  <a:pt x="709" y="843"/>
                </a:cubicBezTo>
                <a:cubicBezTo>
                  <a:pt x="600" y="843"/>
                  <a:pt x="543" y="750"/>
                  <a:pt x="543" y="750"/>
                </a:cubicBezTo>
                <a:cubicBezTo>
                  <a:pt x="475" y="845"/>
                  <a:pt x="360" y="843"/>
                  <a:pt x="360" y="843"/>
                </a:cubicBezTo>
                <a:cubicBezTo>
                  <a:pt x="89" y="843"/>
                  <a:pt x="89" y="586"/>
                  <a:pt x="89" y="586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39"/>
                  <a:pt x="0" y="39"/>
                  <a:pt x="0" y="39"/>
                </a:cubicBezTo>
                <a:cubicBezTo>
                  <a:pt x="300" y="39"/>
                  <a:pt x="300" y="39"/>
                  <a:pt x="300" y="39"/>
                </a:cubicBezTo>
                <a:lnTo>
                  <a:pt x="300" y="592"/>
                </a:lnTo>
                <a:close/>
                <a:moveTo>
                  <a:pt x="1212" y="100"/>
                </a:moveTo>
                <a:cubicBezTo>
                  <a:pt x="1085" y="100"/>
                  <a:pt x="1086" y="197"/>
                  <a:pt x="1086" y="197"/>
                </a:cubicBezTo>
                <a:cubicBezTo>
                  <a:pt x="1086" y="293"/>
                  <a:pt x="1212" y="293"/>
                  <a:pt x="1212" y="293"/>
                </a:cubicBezTo>
                <a:cubicBezTo>
                  <a:pt x="1337" y="293"/>
                  <a:pt x="1337" y="197"/>
                  <a:pt x="1337" y="197"/>
                </a:cubicBezTo>
                <a:cubicBezTo>
                  <a:pt x="1337" y="100"/>
                  <a:pt x="1212" y="100"/>
                  <a:pt x="1212" y="100"/>
                </a:cubicBezTo>
                <a:moveTo>
                  <a:pt x="1637" y="405"/>
                </a:moveTo>
                <a:cubicBezTo>
                  <a:pt x="1637" y="405"/>
                  <a:pt x="1628" y="413"/>
                  <a:pt x="1628" y="388"/>
                </a:cubicBezTo>
                <a:cubicBezTo>
                  <a:pt x="1628" y="215"/>
                  <a:pt x="1628" y="215"/>
                  <a:pt x="1628" y="215"/>
                </a:cubicBezTo>
                <a:cubicBezTo>
                  <a:pt x="1628" y="215"/>
                  <a:pt x="1628" y="172"/>
                  <a:pt x="1643" y="148"/>
                </a:cubicBezTo>
                <a:cubicBezTo>
                  <a:pt x="1643" y="148"/>
                  <a:pt x="1659" y="121"/>
                  <a:pt x="1679" y="121"/>
                </a:cubicBezTo>
                <a:cubicBezTo>
                  <a:pt x="1679" y="121"/>
                  <a:pt x="1696" y="120"/>
                  <a:pt x="1707" y="143"/>
                </a:cubicBezTo>
                <a:cubicBezTo>
                  <a:pt x="1707" y="143"/>
                  <a:pt x="1716" y="165"/>
                  <a:pt x="1716" y="189"/>
                </a:cubicBezTo>
                <a:cubicBezTo>
                  <a:pt x="1716" y="189"/>
                  <a:pt x="1715" y="225"/>
                  <a:pt x="1707" y="251"/>
                </a:cubicBezTo>
                <a:cubicBezTo>
                  <a:pt x="1707" y="251"/>
                  <a:pt x="1680" y="345"/>
                  <a:pt x="1645" y="395"/>
                </a:cubicBezTo>
                <a:cubicBezTo>
                  <a:pt x="1645" y="395"/>
                  <a:pt x="1641" y="402"/>
                  <a:pt x="1637" y="405"/>
                </a:cubicBezTo>
                <a:moveTo>
                  <a:pt x="1911" y="588"/>
                </a:moveTo>
                <a:cubicBezTo>
                  <a:pt x="1911" y="588"/>
                  <a:pt x="1924" y="560"/>
                  <a:pt x="1938" y="518"/>
                </a:cubicBezTo>
                <a:cubicBezTo>
                  <a:pt x="1938" y="518"/>
                  <a:pt x="1942" y="507"/>
                  <a:pt x="1946" y="507"/>
                </a:cubicBezTo>
                <a:cubicBezTo>
                  <a:pt x="1946" y="507"/>
                  <a:pt x="1950" y="505"/>
                  <a:pt x="1955" y="516"/>
                </a:cubicBezTo>
                <a:cubicBezTo>
                  <a:pt x="1955" y="516"/>
                  <a:pt x="1964" y="536"/>
                  <a:pt x="1973" y="551"/>
                </a:cubicBezTo>
                <a:cubicBezTo>
                  <a:pt x="1973" y="551"/>
                  <a:pt x="1989" y="581"/>
                  <a:pt x="1997" y="598"/>
                </a:cubicBezTo>
                <a:cubicBezTo>
                  <a:pt x="1997" y="598"/>
                  <a:pt x="2007" y="617"/>
                  <a:pt x="2007" y="631"/>
                </a:cubicBezTo>
                <a:cubicBezTo>
                  <a:pt x="2007" y="631"/>
                  <a:pt x="2007" y="652"/>
                  <a:pt x="1993" y="671"/>
                </a:cubicBezTo>
                <a:cubicBezTo>
                  <a:pt x="1993" y="671"/>
                  <a:pt x="1980" y="693"/>
                  <a:pt x="1952" y="693"/>
                </a:cubicBezTo>
                <a:cubicBezTo>
                  <a:pt x="1952" y="693"/>
                  <a:pt x="1929" y="693"/>
                  <a:pt x="1915" y="681"/>
                </a:cubicBezTo>
                <a:cubicBezTo>
                  <a:pt x="1915" y="681"/>
                  <a:pt x="1901" y="673"/>
                  <a:pt x="1892" y="658"/>
                </a:cubicBezTo>
                <a:cubicBezTo>
                  <a:pt x="1892" y="658"/>
                  <a:pt x="1888" y="652"/>
                  <a:pt x="1887" y="645"/>
                </a:cubicBezTo>
                <a:cubicBezTo>
                  <a:pt x="1887" y="645"/>
                  <a:pt x="1888" y="638"/>
                  <a:pt x="1892" y="632"/>
                </a:cubicBezTo>
                <a:cubicBezTo>
                  <a:pt x="1892" y="632"/>
                  <a:pt x="1903" y="609"/>
                  <a:pt x="1911" y="588"/>
                </a:cubicBezTo>
                <a:moveTo>
                  <a:pt x="1063" y="403"/>
                </a:moveTo>
                <a:cubicBezTo>
                  <a:pt x="1105" y="403"/>
                  <a:pt x="1103" y="430"/>
                  <a:pt x="1103" y="430"/>
                </a:cubicBezTo>
                <a:cubicBezTo>
                  <a:pt x="1103" y="714"/>
                  <a:pt x="1103" y="714"/>
                  <a:pt x="1103" y="714"/>
                </a:cubicBezTo>
                <a:cubicBezTo>
                  <a:pt x="1103" y="768"/>
                  <a:pt x="1143" y="803"/>
                  <a:pt x="1143" y="803"/>
                </a:cubicBezTo>
                <a:cubicBezTo>
                  <a:pt x="1179" y="840"/>
                  <a:pt x="1248" y="839"/>
                  <a:pt x="1248" y="839"/>
                </a:cubicBezTo>
                <a:cubicBezTo>
                  <a:pt x="1324" y="839"/>
                  <a:pt x="1367" y="799"/>
                  <a:pt x="1367" y="799"/>
                </a:cubicBezTo>
                <a:cubicBezTo>
                  <a:pt x="1407" y="772"/>
                  <a:pt x="1439" y="734"/>
                  <a:pt x="1439" y="734"/>
                </a:cubicBezTo>
                <a:cubicBezTo>
                  <a:pt x="1443" y="730"/>
                  <a:pt x="1448" y="729"/>
                  <a:pt x="1448" y="729"/>
                </a:cubicBezTo>
                <a:cubicBezTo>
                  <a:pt x="1454" y="729"/>
                  <a:pt x="1456" y="735"/>
                  <a:pt x="1456" y="735"/>
                </a:cubicBezTo>
                <a:cubicBezTo>
                  <a:pt x="1463" y="770"/>
                  <a:pt x="1499" y="799"/>
                  <a:pt x="1499" y="799"/>
                </a:cubicBezTo>
                <a:cubicBezTo>
                  <a:pt x="1540" y="839"/>
                  <a:pt x="1608" y="839"/>
                  <a:pt x="1608" y="839"/>
                </a:cubicBezTo>
                <a:cubicBezTo>
                  <a:pt x="1683" y="839"/>
                  <a:pt x="1735" y="802"/>
                  <a:pt x="1735" y="802"/>
                </a:cubicBezTo>
                <a:cubicBezTo>
                  <a:pt x="1773" y="780"/>
                  <a:pt x="1810" y="741"/>
                  <a:pt x="1810" y="741"/>
                </a:cubicBezTo>
                <a:cubicBezTo>
                  <a:pt x="1814" y="737"/>
                  <a:pt x="1820" y="737"/>
                  <a:pt x="1820" y="737"/>
                </a:cubicBezTo>
                <a:cubicBezTo>
                  <a:pt x="1827" y="737"/>
                  <a:pt x="1830" y="741"/>
                  <a:pt x="1830" y="741"/>
                </a:cubicBezTo>
                <a:cubicBezTo>
                  <a:pt x="1857" y="778"/>
                  <a:pt x="1919" y="811"/>
                  <a:pt x="1919" y="811"/>
                </a:cubicBezTo>
                <a:cubicBezTo>
                  <a:pt x="1969" y="839"/>
                  <a:pt x="2025" y="839"/>
                  <a:pt x="2025" y="839"/>
                </a:cubicBezTo>
                <a:cubicBezTo>
                  <a:pt x="2107" y="839"/>
                  <a:pt x="2162" y="770"/>
                  <a:pt x="2162" y="770"/>
                </a:cubicBezTo>
                <a:cubicBezTo>
                  <a:pt x="2211" y="721"/>
                  <a:pt x="2212" y="650"/>
                  <a:pt x="2212" y="650"/>
                </a:cubicBezTo>
                <a:cubicBezTo>
                  <a:pt x="2212" y="579"/>
                  <a:pt x="2174" y="522"/>
                  <a:pt x="2174" y="522"/>
                </a:cubicBezTo>
                <a:cubicBezTo>
                  <a:pt x="2159" y="495"/>
                  <a:pt x="2108" y="423"/>
                  <a:pt x="2108" y="423"/>
                </a:cubicBezTo>
                <a:cubicBezTo>
                  <a:pt x="2073" y="374"/>
                  <a:pt x="2066" y="346"/>
                  <a:pt x="2066" y="346"/>
                </a:cubicBezTo>
                <a:cubicBezTo>
                  <a:pt x="2061" y="328"/>
                  <a:pt x="2060" y="310"/>
                  <a:pt x="2060" y="310"/>
                </a:cubicBezTo>
                <a:cubicBezTo>
                  <a:pt x="1880" y="310"/>
                  <a:pt x="1880" y="310"/>
                  <a:pt x="1880" y="310"/>
                </a:cubicBezTo>
                <a:cubicBezTo>
                  <a:pt x="1878" y="421"/>
                  <a:pt x="1836" y="513"/>
                  <a:pt x="1836" y="513"/>
                </a:cubicBezTo>
                <a:cubicBezTo>
                  <a:pt x="1809" y="589"/>
                  <a:pt x="1759" y="636"/>
                  <a:pt x="1759" y="636"/>
                </a:cubicBezTo>
                <a:cubicBezTo>
                  <a:pt x="1725" y="673"/>
                  <a:pt x="1682" y="674"/>
                  <a:pt x="1682" y="674"/>
                </a:cubicBezTo>
                <a:cubicBezTo>
                  <a:pt x="1632" y="674"/>
                  <a:pt x="1635" y="628"/>
                  <a:pt x="1635" y="628"/>
                </a:cubicBezTo>
                <a:cubicBezTo>
                  <a:pt x="1635" y="600"/>
                  <a:pt x="1654" y="579"/>
                  <a:pt x="1654" y="579"/>
                </a:cubicBezTo>
                <a:cubicBezTo>
                  <a:pt x="1679" y="544"/>
                  <a:pt x="1705" y="503"/>
                  <a:pt x="1705" y="503"/>
                </a:cubicBezTo>
                <a:cubicBezTo>
                  <a:pt x="1739" y="451"/>
                  <a:pt x="1770" y="394"/>
                  <a:pt x="1770" y="394"/>
                </a:cubicBezTo>
                <a:cubicBezTo>
                  <a:pt x="1840" y="270"/>
                  <a:pt x="1830" y="184"/>
                  <a:pt x="1830" y="184"/>
                </a:cubicBezTo>
                <a:cubicBezTo>
                  <a:pt x="1830" y="0"/>
                  <a:pt x="1641" y="6"/>
                  <a:pt x="1641" y="6"/>
                </a:cubicBezTo>
                <a:cubicBezTo>
                  <a:pt x="1450" y="6"/>
                  <a:pt x="1445" y="148"/>
                  <a:pt x="1445" y="148"/>
                </a:cubicBezTo>
                <a:cubicBezTo>
                  <a:pt x="1445" y="540"/>
                  <a:pt x="1445" y="540"/>
                  <a:pt x="1445" y="540"/>
                </a:cubicBezTo>
                <a:cubicBezTo>
                  <a:pt x="1445" y="579"/>
                  <a:pt x="1408" y="626"/>
                  <a:pt x="1408" y="626"/>
                </a:cubicBezTo>
                <a:cubicBezTo>
                  <a:pt x="1384" y="666"/>
                  <a:pt x="1342" y="671"/>
                  <a:pt x="1342" y="671"/>
                </a:cubicBezTo>
                <a:cubicBezTo>
                  <a:pt x="1308" y="671"/>
                  <a:pt x="1308" y="634"/>
                  <a:pt x="1308" y="634"/>
                </a:cubicBezTo>
                <a:cubicBezTo>
                  <a:pt x="1308" y="310"/>
                  <a:pt x="1308" y="310"/>
                  <a:pt x="1308" y="310"/>
                </a:cubicBezTo>
                <a:cubicBezTo>
                  <a:pt x="1063" y="310"/>
                  <a:pt x="1063" y="310"/>
                  <a:pt x="1063" y="310"/>
                </a:cubicBezTo>
                <a:lnTo>
                  <a:pt x="1063" y="403"/>
                </a:lnTo>
                <a:close/>
                <a:moveTo>
                  <a:pt x="2494" y="701"/>
                </a:moveTo>
                <a:cubicBezTo>
                  <a:pt x="2494" y="701"/>
                  <a:pt x="2460" y="702"/>
                  <a:pt x="2448" y="676"/>
                </a:cubicBezTo>
                <a:cubicBezTo>
                  <a:pt x="2448" y="676"/>
                  <a:pt x="2433" y="648"/>
                  <a:pt x="2430" y="570"/>
                </a:cubicBezTo>
                <a:cubicBezTo>
                  <a:pt x="2430" y="569"/>
                  <a:pt x="2430" y="569"/>
                  <a:pt x="2430" y="569"/>
                </a:cubicBezTo>
                <a:cubicBezTo>
                  <a:pt x="2433" y="491"/>
                  <a:pt x="2448" y="463"/>
                  <a:pt x="2448" y="463"/>
                </a:cubicBezTo>
                <a:cubicBezTo>
                  <a:pt x="2460" y="437"/>
                  <a:pt x="2494" y="439"/>
                  <a:pt x="2494" y="439"/>
                </a:cubicBezTo>
                <a:cubicBezTo>
                  <a:pt x="2495" y="439"/>
                  <a:pt x="2495" y="439"/>
                  <a:pt x="2495" y="439"/>
                </a:cubicBezTo>
                <a:cubicBezTo>
                  <a:pt x="2495" y="439"/>
                  <a:pt x="2529" y="437"/>
                  <a:pt x="2541" y="463"/>
                </a:cubicBezTo>
                <a:cubicBezTo>
                  <a:pt x="2541" y="463"/>
                  <a:pt x="2556" y="491"/>
                  <a:pt x="2559" y="569"/>
                </a:cubicBezTo>
                <a:cubicBezTo>
                  <a:pt x="2559" y="570"/>
                  <a:pt x="2559" y="570"/>
                  <a:pt x="2559" y="570"/>
                </a:cubicBezTo>
                <a:cubicBezTo>
                  <a:pt x="2556" y="648"/>
                  <a:pt x="2541" y="676"/>
                  <a:pt x="2541" y="676"/>
                </a:cubicBezTo>
                <a:cubicBezTo>
                  <a:pt x="2529" y="702"/>
                  <a:pt x="2495" y="701"/>
                  <a:pt x="2495" y="701"/>
                </a:cubicBezTo>
                <a:lnTo>
                  <a:pt x="2494" y="701"/>
                </a:lnTo>
                <a:close/>
                <a:moveTo>
                  <a:pt x="2226" y="569"/>
                </a:moveTo>
                <a:cubicBezTo>
                  <a:pt x="2226" y="700"/>
                  <a:pt x="2313" y="771"/>
                  <a:pt x="2313" y="771"/>
                </a:cubicBezTo>
                <a:cubicBezTo>
                  <a:pt x="2381" y="839"/>
                  <a:pt x="2499" y="839"/>
                  <a:pt x="2499" y="839"/>
                </a:cubicBezTo>
                <a:cubicBezTo>
                  <a:pt x="2619" y="839"/>
                  <a:pt x="2690" y="762"/>
                  <a:pt x="2690" y="762"/>
                </a:cubicBezTo>
                <a:cubicBezTo>
                  <a:pt x="2764" y="694"/>
                  <a:pt x="2763" y="578"/>
                  <a:pt x="2763" y="578"/>
                </a:cubicBezTo>
                <a:cubicBezTo>
                  <a:pt x="2763" y="553"/>
                  <a:pt x="2759" y="531"/>
                  <a:pt x="2759" y="531"/>
                </a:cubicBezTo>
                <a:cubicBezTo>
                  <a:pt x="2754" y="517"/>
                  <a:pt x="2764" y="508"/>
                  <a:pt x="2764" y="508"/>
                </a:cubicBezTo>
                <a:cubicBezTo>
                  <a:pt x="2777" y="492"/>
                  <a:pt x="2799" y="489"/>
                  <a:pt x="2799" y="489"/>
                </a:cubicBezTo>
                <a:cubicBezTo>
                  <a:pt x="2822" y="489"/>
                  <a:pt x="2823" y="519"/>
                  <a:pt x="2823" y="519"/>
                </a:cubicBezTo>
                <a:cubicBezTo>
                  <a:pt x="2823" y="835"/>
                  <a:pt x="2823" y="835"/>
                  <a:pt x="2823" y="835"/>
                </a:cubicBezTo>
                <a:cubicBezTo>
                  <a:pt x="3027" y="835"/>
                  <a:pt x="3027" y="835"/>
                  <a:pt x="3027" y="835"/>
                </a:cubicBezTo>
                <a:cubicBezTo>
                  <a:pt x="3027" y="527"/>
                  <a:pt x="3027" y="527"/>
                  <a:pt x="3027" y="527"/>
                </a:cubicBezTo>
                <a:cubicBezTo>
                  <a:pt x="3027" y="478"/>
                  <a:pt x="3086" y="477"/>
                  <a:pt x="3086" y="477"/>
                </a:cubicBezTo>
                <a:cubicBezTo>
                  <a:pt x="3140" y="477"/>
                  <a:pt x="3140" y="520"/>
                  <a:pt x="3140" y="520"/>
                </a:cubicBezTo>
                <a:cubicBezTo>
                  <a:pt x="3140" y="725"/>
                  <a:pt x="3140" y="725"/>
                  <a:pt x="3140" y="725"/>
                </a:cubicBezTo>
                <a:cubicBezTo>
                  <a:pt x="3140" y="834"/>
                  <a:pt x="3239" y="835"/>
                  <a:pt x="3239" y="835"/>
                </a:cubicBezTo>
                <a:cubicBezTo>
                  <a:pt x="3405" y="835"/>
                  <a:pt x="3405" y="835"/>
                  <a:pt x="3405" y="835"/>
                </a:cubicBezTo>
                <a:cubicBezTo>
                  <a:pt x="3405" y="746"/>
                  <a:pt x="3405" y="746"/>
                  <a:pt x="3405" y="746"/>
                </a:cubicBezTo>
                <a:cubicBezTo>
                  <a:pt x="3374" y="746"/>
                  <a:pt x="3374" y="746"/>
                  <a:pt x="3374" y="746"/>
                </a:cubicBezTo>
                <a:cubicBezTo>
                  <a:pt x="3343" y="745"/>
                  <a:pt x="3343" y="710"/>
                  <a:pt x="3343" y="710"/>
                </a:cubicBezTo>
                <a:cubicBezTo>
                  <a:pt x="3343" y="424"/>
                  <a:pt x="3343" y="424"/>
                  <a:pt x="3343" y="424"/>
                </a:cubicBezTo>
                <a:cubicBezTo>
                  <a:pt x="3343" y="369"/>
                  <a:pt x="3293" y="329"/>
                  <a:pt x="3293" y="329"/>
                </a:cubicBezTo>
                <a:cubicBezTo>
                  <a:pt x="3264" y="300"/>
                  <a:pt x="3204" y="298"/>
                  <a:pt x="3204" y="298"/>
                </a:cubicBezTo>
                <a:cubicBezTo>
                  <a:pt x="3135" y="298"/>
                  <a:pt x="3087" y="335"/>
                  <a:pt x="3087" y="335"/>
                </a:cubicBezTo>
                <a:cubicBezTo>
                  <a:pt x="3057" y="356"/>
                  <a:pt x="3032" y="383"/>
                  <a:pt x="3032" y="383"/>
                </a:cubicBezTo>
                <a:cubicBezTo>
                  <a:pt x="3019" y="396"/>
                  <a:pt x="3011" y="382"/>
                  <a:pt x="3011" y="382"/>
                </a:cubicBezTo>
                <a:cubicBezTo>
                  <a:pt x="2996" y="350"/>
                  <a:pt x="2965" y="325"/>
                  <a:pt x="2965" y="325"/>
                </a:cubicBezTo>
                <a:cubicBezTo>
                  <a:pt x="2939" y="300"/>
                  <a:pt x="2893" y="301"/>
                  <a:pt x="2893" y="301"/>
                </a:cubicBezTo>
                <a:cubicBezTo>
                  <a:pt x="2836" y="301"/>
                  <a:pt x="2786" y="343"/>
                  <a:pt x="2786" y="343"/>
                </a:cubicBezTo>
                <a:cubicBezTo>
                  <a:pt x="2761" y="360"/>
                  <a:pt x="2723" y="404"/>
                  <a:pt x="2723" y="404"/>
                </a:cubicBezTo>
                <a:cubicBezTo>
                  <a:pt x="2717" y="411"/>
                  <a:pt x="2710" y="403"/>
                  <a:pt x="2710" y="403"/>
                </a:cubicBezTo>
                <a:cubicBezTo>
                  <a:pt x="2700" y="387"/>
                  <a:pt x="2680" y="369"/>
                  <a:pt x="2680" y="369"/>
                </a:cubicBezTo>
                <a:cubicBezTo>
                  <a:pt x="2616" y="303"/>
                  <a:pt x="2498" y="302"/>
                  <a:pt x="2498" y="302"/>
                </a:cubicBezTo>
                <a:cubicBezTo>
                  <a:pt x="2380" y="302"/>
                  <a:pt x="2306" y="376"/>
                  <a:pt x="2306" y="376"/>
                </a:cubicBezTo>
                <a:cubicBezTo>
                  <a:pt x="2230" y="442"/>
                  <a:pt x="2226" y="569"/>
                  <a:pt x="2226" y="569"/>
                </a:cubicBezTo>
                <a:moveTo>
                  <a:pt x="3495" y="785"/>
                </a:moveTo>
                <a:cubicBezTo>
                  <a:pt x="3503" y="785"/>
                  <a:pt x="3510" y="785"/>
                  <a:pt x="3510" y="775"/>
                </a:cubicBezTo>
                <a:cubicBezTo>
                  <a:pt x="3510" y="767"/>
                  <a:pt x="3503" y="766"/>
                  <a:pt x="3496" y="766"/>
                </a:cubicBezTo>
                <a:cubicBezTo>
                  <a:pt x="3483" y="766"/>
                  <a:pt x="3483" y="766"/>
                  <a:pt x="3483" y="766"/>
                </a:cubicBezTo>
                <a:cubicBezTo>
                  <a:pt x="3483" y="785"/>
                  <a:pt x="3483" y="785"/>
                  <a:pt x="3483" y="785"/>
                </a:cubicBezTo>
                <a:lnTo>
                  <a:pt x="3495" y="785"/>
                </a:lnTo>
                <a:close/>
                <a:moveTo>
                  <a:pt x="3483" y="820"/>
                </a:moveTo>
                <a:cubicBezTo>
                  <a:pt x="3474" y="820"/>
                  <a:pt x="3474" y="820"/>
                  <a:pt x="3474" y="820"/>
                </a:cubicBezTo>
                <a:cubicBezTo>
                  <a:pt x="3474" y="758"/>
                  <a:pt x="3474" y="758"/>
                  <a:pt x="3474" y="758"/>
                </a:cubicBezTo>
                <a:cubicBezTo>
                  <a:pt x="3498" y="758"/>
                  <a:pt x="3498" y="758"/>
                  <a:pt x="3498" y="758"/>
                </a:cubicBezTo>
                <a:cubicBezTo>
                  <a:pt x="3512" y="758"/>
                  <a:pt x="3519" y="764"/>
                  <a:pt x="3519" y="776"/>
                </a:cubicBezTo>
                <a:cubicBezTo>
                  <a:pt x="3519" y="787"/>
                  <a:pt x="3513" y="792"/>
                  <a:pt x="3503" y="793"/>
                </a:cubicBezTo>
                <a:cubicBezTo>
                  <a:pt x="3521" y="820"/>
                  <a:pt x="3521" y="820"/>
                  <a:pt x="3521" y="820"/>
                </a:cubicBezTo>
                <a:cubicBezTo>
                  <a:pt x="3511" y="820"/>
                  <a:pt x="3511" y="820"/>
                  <a:pt x="3511" y="820"/>
                </a:cubicBezTo>
                <a:cubicBezTo>
                  <a:pt x="3494" y="793"/>
                  <a:pt x="3494" y="793"/>
                  <a:pt x="3494" y="793"/>
                </a:cubicBezTo>
                <a:cubicBezTo>
                  <a:pt x="3483" y="793"/>
                  <a:pt x="3483" y="793"/>
                  <a:pt x="3483" y="793"/>
                </a:cubicBezTo>
                <a:lnTo>
                  <a:pt x="3483" y="820"/>
                </a:lnTo>
                <a:close/>
                <a:moveTo>
                  <a:pt x="3495" y="843"/>
                </a:moveTo>
                <a:cubicBezTo>
                  <a:pt x="3465" y="843"/>
                  <a:pt x="3440" y="820"/>
                  <a:pt x="3440" y="789"/>
                </a:cubicBezTo>
                <a:cubicBezTo>
                  <a:pt x="3440" y="758"/>
                  <a:pt x="3465" y="736"/>
                  <a:pt x="3495" y="736"/>
                </a:cubicBezTo>
                <a:cubicBezTo>
                  <a:pt x="3524" y="736"/>
                  <a:pt x="3549" y="758"/>
                  <a:pt x="3549" y="789"/>
                </a:cubicBezTo>
                <a:cubicBezTo>
                  <a:pt x="3549" y="820"/>
                  <a:pt x="3524" y="843"/>
                  <a:pt x="3495" y="843"/>
                </a:cubicBezTo>
                <a:moveTo>
                  <a:pt x="3451" y="789"/>
                </a:moveTo>
                <a:cubicBezTo>
                  <a:pt x="3451" y="815"/>
                  <a:pt x="3470" y="834"/>
                  <a:pt x="3495" y="834"/>
                </a:cubicBezTo>
                <a:cubicBezTo>
                  <a:pt x="3519" y="834"/>
                  <a:pt x="3538" y="815"/>
                  <a:pt x="3538" y="789"/>
                </a:cubicBezTo>
                <a:cubicBezTo>
                  <a:pt x="3538" y="764"/>
                  <a:pt x="3519" y="745"/>
                  <a:pt x="3495" y="745"/>
                </a:cubicBezTo>
                <a:cubicBezTo>
                  <a:pt x="3470" y="745"/>
                  <a:pt x="3451" y="764"/>
                  <a:pt x="3451" y="78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Placeholder 99">
            <a:extLst>
              <a:ext uri="{FF2B5EF4-FFF2-40B4-BE49-F238E27FC236}">
                <a16:creationId xmlns:a16="http://schemas.microsoft.com/office/drawing/2014/main" id="{F5C3370C-DB27-3D46-8C11-F8EC3D9670A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698885" y="3993604"/>
            <a:ext cx="8794230" cy="988027"/>
          </a:xfrm>
        </p:spPr>
        <p:txBody>
          <a:bodyPr wrap="square" anchor="b">
            <a:spAutoFit/>
          </a:bodyPr>
          <a:lstStyle>
            <a:lvl1pPr marL="0" indent="0" algn="ctr">
              <a:lnSpc>
                <a:spcPct val="80000"/>
              </a:lnSpc>
              <a:spcBef>
                <a:spcPts val="600"/>
              </a:spcBef>
              <a:buNone/>
              <a:defRPr sz="4000" b="1" i="0">
                <a:solidFill>
                  <a:schemeClr val="bg1"/>
                </a:solidFill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</a:t>
            </a:r>
            <a:br>
              <a:rPr lang="en-GB" dirty="0"/>
            </a:br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737911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7B6BC-EE87-41F9-9E34-FE3CD97CC7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663" y="332536"/>
            <a:ext cx="1046761" cy="157287"/>
          </a:xfrm>
        </p:spPr>
        <p:txBody>
          <a:bodyPr wrap="none">
            <a:spAutoFit/>
          </a:bodyPr>
          <a:lstStyle>
            <a:lvl1pPr>
              <a:defRPr sz="1400" b="1" i="0">
                <a:latin typeface="GT America Expanded" pitchFamily="2" charset="77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E662AD20-6AE8-3747-B8E7-5993FB527F5C}"/>
              </a:ext>
            </a:extLst>
          </p:cNvPr>
          <p:cNvSpPr txBox="1">
            <a:spLocks/>
          </p:cNvSpPr>
          <p:nvPr userDrawn="1"/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tx1"/>
                </a:solidFill>
                <a:latin typeface="GT America Medium" panose="000006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E245ED-CFAC-4DDE-8ABB-E0469C403754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2EB79834-B76F-FB44-8834-40BF6B1F724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627256" y="1505938"/>
            <a:ext cx="2377440" cy="204095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>
                <a:latin typeface="GT America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Lorem Ipsum</a:t>
            </a:r>
          </a:p>
        </p:txBody>
      </p:sp>
      <p:sp>
        <p:nvSpPr>
          <p:cNvPr id="127" name="Text Placeholder 99">
            <a:extLst>
              <a:ext uri="{FF2B5EF4-FFF2-40B4-BE49-F238E27FC236}">
                <a16:creationId xmlns:a16="http://schemas.microsoft.com/office/drawing/2014/main" id="{49053CFB-A6FB-3347-AD6B-3F74A8430F7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27256" y="2079468"/>
            <a:ext cx="2377440" cy="204095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>
                <a:latin typeface="GT America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Lorem Ipsum</a:t>
            </a:r>
          </a:p>
        </p:txBody>
      </p:sp>
      <p:sp>
        <p:nvSpPr>
          <p:cNvPr id="128" name="Text Placeholder 99">
            <a:extLst>
              <a:ext uri="{FF2B5EF4-FFF2-40B4-BE49-F238E27FC236}">
                <a16:creationId xmlns:a16="http://schemas.microsoft.com/office/drawing/2014/main" id="{5027EBEF-8143-DB45-B97D-A8051F89C8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27256" y="3226528"/>
            <a:ext cx="2377440" cy="204095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>
                <a:latin typeface="GT America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Lorem Ipsum</a:t>
            </a:r>
          </a:p>
        </p:txBody>
      </p:sp>
      <p:sp>
        <p:nvSpPr>
          <p:cNvPr id="129" name="Text Placeholder 99">
            <a:extLst>
              <a:ext uri="{FF2B5EF4-FFF2-40B4-BE49-F238E27FC236}">
                <a16:creationId xmlns:a16="http://schemas.microsoft.com/office/drawing/2014/main" id="{EF538A9F-47D1-CB46-8129-AF240E08BC0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27256" y="2652998"/>
            <a:ext cx="2377440" cy="204095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>
                <a:latin typeface="GT America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Lorem Ipsum</a:t>
            </a:r>
          </a:p>
        </p:txBody>
      </p:sp>
      <p:sp>
        <p:nvSpPr>
          <p:cNvPr id="130" name="Text Placeholder 99">
            <a:extLst>
              <a:ext uri="{FF2B5EF4-FFF2-40B4-BE49-F238E27FC236}">
                <a16:creationId xmlns:a16="http://schemas.microsoft.com/office/drawing/2014/main" id="{48411F7B-BEE4-2441-8AB2-6B0C73ACAFB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27256" y="3800058"/>
            <a:ext cx="2377440" cy="204095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>
                <a:latin typeface="GT America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Lorem Ipsum</a:t>
            </a:r>
          </a:p>
        </p:txBody>
      </p:sp>
      <p:sp>
        <p:nvSpPr>
          <p:cNvPr id="131" name="Text Placeholder 99">
            <a:extLst>
              <a:ext uri="{FF2B5EF4-FFF2-40B4-BE49-F238E27FC236}">
                <a16:creationId xmlns:a16="http://schemas.microsoft.com/office/drawing/2014/main" id="{F9B35831-47EB-C646-814B-F974C2A9830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27256" y="4947118"/>
            <a:ext cx="2377440" cy="204095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>
                <a:latin typeface="GT America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Lorem Ipsum</a:t>
            </a:r>
          </a:p>
        </p:txBody>
      </p:sp>
      <p:sp>
        <p:nvSpPr>
          <p:cNvPr id="132" name="Text Placeholder 99">
            <a:extLst>
              <a:ext uri="{FF2B5EF4-FFF2-40B4-BE49-F238E27FC236}">
                <a16:creationId xmlns:a16="http://schemas.microsoft.com/office/drawing/2014/main" id="{A0D412E7-E036-8949-96DD-56CCEE6FC03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27256" y="4373588"/>
            <a:ext cx="2377440" cy="204095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>
                <a:latin typeface="GT America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Lorem Ipsum</a:t>
            </a:r>
          </a:p>
        </p:txBody>
      </p:sp>
      <p:sp>
        <p:nvSpPr>
          <p:cNvPr id="133" name="Text Placeholder 99">
            <a:extLst>
              <a:ext uri="{FF2B5EF4-FFF2-40B4-BE49-F238E27FC236}">
                <a16:creationId xmlns:a16="http://schemas.microsoft.com/office/drawing/2014/main" id="{B5AF59BE-C81A-3044-815F-6C1B675D12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627256" y="5520647"/>
            <a:ext cx="2377440" cy="204095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>
                <a:latin typeface="GT America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Lorem Ipsum</a:t>
            </a:r>
          </a:p>
        </p:txBody>
      </p:sp>
      <p:sp>
        <p:nvSpPr>
          <p:cNvPr id="135" name="Text Placeholder 99">
            <a:extLst>
              <a:ext uri="{FF2B5EF4-FFF2-40B4-BE49-F238E27FC236}">
                <a16:creationId xmlns:a16="http://schemas.microsoft.com/office/drawing/2014/main" id="{BEF315C4-E926-ED4D-A48A-B5961E604C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853846" y="1505938"/>
            <a:ext cx="636752" cy="204095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 b="1" i="0"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137" name="Text Placeholder 99">
            <a:extLst>
              <a:ext uri="{FF2B5EF4-FFF2-40B4-BE49-F238E27FC236}">
                <a16:creationId xmlns:a16="http://schemas.microsoft.com/office/drawing/2014/main" id="{3FFFD212-DF71-CF43-89EF-3B948E83A35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853846" y="2079468"/>
            <a:ext cx="636752" cy="204095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 b="1" i="0"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138" name="Text Placeholder 99">
            <a:extLst>
              <a:ext uri="{FF2B5EF4-FFF2-40B4-BE49-F238E27FC236}">
                <a16:creationId xmlns:a16="http://schemas.microsoft.com/office/drawing/2014/main" id="{4C270A4C-30BA-A948-AC37-048C679538F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853846" y="2652998"/>
            <a:ext cx="636752" cy="204095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 b="1" i="0"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139" name="Text Placeholder 99">
            <a:extLst>
              <a:ext uri="{FF2B5EF4-FFF2-40B4-BE49-F238E27FC236}">
                <a16:creationId xmlns:a16="http://schemas.microsoft.com/office/drawing/2014/main" id="{B821ACCB-8819-B14B-8D0B-63D58844925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853846" y="3226528"/>
            <a:ext cx="636752" cy="204095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 b="1" i="0"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140" name="Text Placeholder 99">
            <a:extLst>
              <a:ext uri="{FF2B5EF4-FFF2-40B4-BE49-F238E27FC236}">
                <a16:creationId xmlns:a16="http://schemas.microsoft.com/office/drawing/2014/main" id="{4CC97E7E-EA18-224E-B24F-D8ABC366C90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853846" y="3800058"/>
            <a:ext cx="636752" cy="204095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 b="1" i="0"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141" name="Text Placeholder 99">
            <a:extLst>
              <a:ext uri="{FF2B5EF4-FFF2-40B4-BE49-F238E27FC236}">
                <a16:creationId xmlns:a16="http://schemas.microsoft.com/office/drawing/2014/main" id="{9E137658-E364-9F45-9A5B-0E19CFF9451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853846" y="4373588"/>
            <a:ext cx="636752" cy="204095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 b="1" i="0"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143" name="Text Placeholder 99">
            <a:extLst>
              <a:ext uri="{FF2B5EF4-FFF2-40B4-BE49-F238E27FC236}">
                <a16:creationId xmlns:a16="http://schemas.microsoft.com/office/drawing/2014/main" id="{E44CC5ED-059E-4D4D-A9A3-32F556FDED1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853846" y="5520647"/>
            <a:ext cx="636752" cy="204095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 b="1" i="0"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144" name="Text Placeholder 99">
            <a:extLst>
              <a:ext uri="{FF2B5EF4-FFF2-40B4-BE49-F238E27FC236}">
                <a16:creationId xmlns:a16="http://schemas.microsoft.com/office/drawing/2014/main" id="{28477D15-DDDA-3A4C-9276-E395D912AD7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853846" y="4947118"/>
            <a:ext cx="636752" cy="204095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400" b="1" i="0"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147" name="Picture Placeholder 146">
            <a:extLst>
              <a:ext uri="{FF2B5EF4-FFF2-40B4-BE49-F238E27FC236}">
                <a16:creationId xmlns:a16="http://schemas.microsoft.com/office/drawing/2014/main" id="{CACF7A1E-96C0-8744-A56E-AAC8B86682E3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41902" y="706054"/>
            <a:ext cx="8134589" cy="5817600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9390552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9">
            <a:extLst>
              <a:ext uri="{FF2B5EF4-FFF2-40B4-BE49-F238E27FC236}">
                <a16:creationId xmlns:a16="http://schemas.microsoft.com/office/drawing/2014/main" id="{8BE0B786-D5B3-A641-B39F-0767DF62467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23875" y="1204034"/>
            <a:ext cx="3240000" cy="543418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2200" b="1" i="0"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LOREM IPSUM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B6412-EAFE-4691-8FD1-424F0A8211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663" y="332536"/>
            <a:ext cx="3891921" cy="144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>
                <a:latin typeface="GT America Expanded" pitchFamily="2" charset="77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504250-3BC5-4CFA-83D7-09DAF0F1D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E5D5-DFF1-4AA3-AC69-C38C3B825637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81395-4862-4D0D-89A7-65A35200D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4B0D0F-C060-4B9D-B1C6-8F3444A53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99">
            <a:extLst>
              <a:ext uri="{FF2B5EF4-FFF2-40B4-BE49-F238E27FC236}">
                <a16:creationId xmlns:a16="http://schemas.microsoft.com/office/drawing/2014/main" id="{11F90FE8-3C1E-F04B-9466-F3A7754572D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50775" y="1396543"/>
            <a:ext cx="489607" cy="15840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80000"/>
              </a:lnSpc>
              <a:spcBef>
                <a:spcPts val="1200"/>
              </a:spcBef>
              <a:buNone/>
              <a:defRPr sz="1400" b="1" i="0">
                <a:solidFill>
                  <a:schemeClr val="accent1"/>
                </a:solidFill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25" name="Text Placeholder 99">
            <a:extLst>
              <a:ext uri="{FF2B5EF4-FFF2-40B4-BE49-F238E27FC236}">
                <a16:creationId xmlns:a16="http://schemas.microsoft.com/office/drawing/2014/main" id="{7F911331-84D4-C943-9B72-C5C5B9BD329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623875" y="5191039"/>
            <a:ext cx="3240000" cy="543418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2200" b="1" i="0"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LOREM IPSUM</a:t>
            </a:r>
          </a:p>
        </p:txBody>
      </p:sp>
      <p:sp>
        <p:nvSpPr>
          <p:cNvPr id="26" name="Text Placeholder 99">
            <a:extLst>
              <a:ext uri="{FF2B5EF4-FFF2-40B4-BE49-F238E27FC236}">
                <a16:creationId xmlns:a16="http://schemas.microsoft.com/office/drawing/2014/main" id="{111C4D4D-5EF9-BD45-8662-29A35182BED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50775" y="2725545"/>
            <a:ext cx="489607" cy="15840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80000"/>
              </a:lnSpc>
              <a:spcBef>
                <a:spcPts val="1200"/>
              </a:spcBef>
              <a:buNone/>
              <a:defRPr sz="1400" b="1" i="0">
                <a:solidFill>
                  <a:schemeClr val="accent1"/>
                </a:solidFill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30" name="Text Placeholder 99">
            <a:extLst>
              <a:ext uri="{FF2B5EF4-FFF2-40B4-BE49-F238E27FC236}">
                <a16:creationId xmlns:a16="http://schemas.microsoft.com/office/drawing/2014/main" id="{EFC9091E-3A34-2E43-9E0F-2215E68BCE7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623875" y="3862038"/>
            <a:ext cx="3240000" cy="543418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2200" b="1" i="0"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LOREM IPSUM</a:t>
            </a:r>
          </a:p>
        </p:txBody>
      </p:sp>
      <p:sp>
        <p:nvSpPr>
          <p:cNvPr id="31" name="Text Placeholder 99">
            <a:extLst>
              <a:ext uri="{FF2B5EF4-FFF2-40B4-BE49-F238E27FC236}">
                <a16:creationId xmlns:a16="http://schemas.microsoft.com/office/drawing/2014/main" id="{A22F8BA2-56B0-DA41-9464-6E64C8AA57B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623875" y="2533036"/>
            <a:ext cx="3240000" cy="543418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2200" b="1" i="0"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LOREM IPSUM</a:t>
            </a:r>
          </a:p>
        </p:txBody>
      </p:sp>
      <p:sp>
        <p:nvSpPr>
          <p:cNvPr id="32" name="Text Placeholder 99">
            <a:extLst>
              <a:ext uri="{FF2B5EF4-FFF2-40B4-BE49-F238E27FC236}">
                <a16:creationId xmlns:a16="http://schemas.microsoft.com/office/drawing/2014/main" id="{BB5B4F30-7CC1-0440-83A2-0EF023655EF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50775" y="5383548"/>
            <a:ext cx="489607" cy="15840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80000"/>
              </a:lnSpc>
              <a:spcBef>
                <a:spcPts val="1200"/>
              </a:spcBef>
              <a:buNone/>
              <a:defRPr sz="1400" b="1" i="0">
                <a:solidFill>
                  <a:schemeClr val="accent1"/>
                </a:solidFill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33" name="Text Placeholder 99">
            <a:extLst>
              <a:ext uri="{FF2B5EF4-FFF2-40B4-BE49-F238E27FC236}">
                <a16:creationId xmlns:a16="http://schemas.microsoft.com/office/drawing/2014/main" id="{929C8CE3-343D-9C47-95EC-68F27D1200B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50775" y="4054547"/>
            <a:ext cx="489607" cy="15840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80000"/>
              </a:lnSpc>
              <a:spcBef>
                <a:spcPts val="1200"/>
              </a:spcBef>
              <a:buNone/>
              <a:defRPr sz="1400" b="1" i="0">
                <a:solidFill>
                  <a:schemeClr val="accent1"/>
                </a:solidFill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34" name="Text Placeholder 99">
            <a:extLst>
              <a:ext uri="{FF2B5EF4-FFF2-40B4-BE49-F238E27FC236}">
                <a16:creationId xmlns:a16="http://schemas.microsoft.com/office/drawing/2014/main" id="{6AB474CB-269E-F44C-A752-DF760480BA1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573211" y="1204034"/>
            <a:ext cx="3240000" cy="543418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2200" b="1" i="0"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LOREM IPSUM</a:t>
            </a:r>
          </a:p>
        </p:txBody>
      </p:sp>
      <p:sp>
        <p:nvSpPr>
          <p:cNvPr id="35" name="Text Placeholder 99">
            <a:extLst>
              <a:ext uri="{FF2B5EF4-FFF2-40B4-BE49-F238E27FC236}">
                <a16:creationId xmlns:a16="http://schemas.microsoft.com/office/drawing/2014/main" id="{F0B0AEA1-FDD3-AA47-94B0-23D700CEFD8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000111" y="1396543"/>
            <a:ext cx="489607" cy="15840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80000"/>
              </a:lnSpc>
              <a:spcBef>
                <a:spcPts val="1200"/>
              </a:spcBef>
              <a:buNone/>
              <a:defRPr sz="1400" b="1" i="0">
                <a:solidFill>
                  <a:schemeClr val="accent1"/>
                </a:solidFill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36" name="Text Placeholder 99">
            <a:extLst>
              <a:ext uri="{FF2B5EF4-FFF2-40B4-BE49-F238E27FC236}">
                <a16:creationId xmlns:a16="http://schemas.microsoft.com/office/drawing/2014/main" id="{093343E3-19D4-2149-825C-6E1E255AECF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573211" y="5191039"/>
            <a:ext cx="3240000" cy="543418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2200" b="1" i="0"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LOREM IPSUM</a:t>
            </a:r>
          </a:p>
        </p:txBody>
      </p:sp>
      <p:sp>
        <p:nvSpPr>
          <p:cNvPr id="37" name="Text Placeholder 99">
            <a:extLst>
              <a:ext uri="{FF2B5EF4-FFF2-40B4-BE49-F238E27FC236}">
                <a16:creationId xmlns:a16="http://schemas.microsoft.com/office/drawing/2014/main" id="{B0BD7E43-3BD3-D048-A627-D92BCEF8407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000111" y="2725545"/>
            <a:ext cx="489607" cy="15840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80000"/>
              </a:lnSpc>
              <a:spcBef>
                <a:spcPts val="1200"/>
              </a:spcBef>
              <a:buNone/>
              <a:defRPr sz="1400" b="1" i="0">
                <a:solidFill>
                  <a:schemeClr val="accent1"/>
                </a:solidFill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38" name="Text Placeholder 99">
            <a:extLst>
              <a:ext uri="{FF2B5EF4-FFF2-40B4-BE49-F238E27FC236}">
                <a16:creationId xmlns:a16="http://schemas.microsoft.com/office/drawing/2014/main" id="{A504C185-2029-7F43-934A-82E4E2E0238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573211" y="3862038"/>
            <a:ext cx="3240000" cy="543418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2200" b="1" i="0"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LOREM IPSUM</a:t>
            </a:r>
          </a:p>
        </p:txBody>
      </p:sp>
      <p:sp>
        <p:nvSpPr>
          <p:cNvPr id="39" name="Text Placeholder 99">
            <a:extLst>
              <a:ext uri="{FF2B5EF4-FFF2-40B4-BE49-F238E27FC236}">
                <a16:creationId xmlns:a16="http://schemas.microsoft.com/office/drawing/2014/main" id="{3B3FF48F-C82A-0445-B1B2-CF9C7802F25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573211" y="2533036"/>
            <a:ext cx="3240000" cy="543418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80000"/>
              </a:lnSpc>
              <a:spcBef>
                <a:spcPts val="600"/>
              </a:spcBef>
              <a:buNone/>
              <a:defRPr sz="2200" b="1" i="0"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LOREM IPSUM</a:t>
            </a:r>
          </a:p>
        </p:txBody>
      </p:sp>
      <p:sp>
        <p:nvSpPr>
          <p:cNvPr id="40" name="Text Placeholder 99">
            <a:extLst>
              <a:ext uri="{FF2B5EF4-FFF2-40B4-BE49-F238E27FC236}">
                <a16:creationId xmlns:a16="http://schemas.microsoft.com/office/drawing/2014/main" id="{F3AA94CB-AAE4-6B4E-B968-E68D942E57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000111" y="5383548"/>
            <a:ext cx="489607" cy="15840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80000"/>
              </a:lnSpc>
              <a:spcBef>
                <a:spcPts val="1200"/>
              </a:spcBef>
              <a:buNone/>
              <a:defRPr sz="1400" b="1" i="0">
                <a:solidFill>
                  <a:schemeClr val="accent1"/>
                </a:solidFill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##</a:t>
            </a:r>
          </a:p>
        </p:txBody>
      </p:sp>
      <p:sp>
        <p:nvSpPr>
          <p:cNvPr id="41" name="Text Placeholder 99">
            <a:extLst>
              <a:ext uri="{FF2B5EF4-FFF2-40B4-BE49-F238E27FC236}">
                <a16:creationId xmlns:a16="http://schemas.microsoft.com/office/drawing/2014/main" id="{B8F2E4DA-7B93-C34D-A43B-1C01D575754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000111" y="4054547"/>
            <a:ext cx="489607" cy="15840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80000"/>
              </a:lnSpc>
              <a:spcBef>
                <a:spcPts val="1200"/>
              </a:spcBef>
              <a:buNone/>
              <a:defRPr sz="1400" b="1" i="0">
                <a:solidFill>
                  <a:schemeClr val="accent1"/>
                </a:solidFill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4659709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7B6BC-EE87-41F9-9E34-FE3CD97CC7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663" y="332536"/>
            <a:ext cx="3657600" cy="543418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latin typeface="GT America Expanded" pitchFamily="2" charset="77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513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ent (Ch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99">
            <a:extLst>
              <a:ext uri="{FF2B5EF4-FFF2-40B4-BE49-F238E27FC236}">
                <a16:creationId xmlns:a16="http://schemas.microsoft.com/office/drawing/2014/main" id="{208C35B5-7BD2-4949-A104-EEA8269C564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844936" y="6123541"/>
            <a:ext cx="3200400" cy="369332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b="0" i="0">
                <a:latin typeface="GT America" pitchFamily="2" charset="77"/>
              </a:defRPr>
            </a:lvl1pPr>
            <a:lvl2pPr marL="17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b="0" i="0">
                <a:latin typeface="GT America" pitchFamily="2" charset="77"/>
              </a:defRPr>
            </a:lvl2pPr>
            <a:lvl3pPr marL="36135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/>
            </a:lvl3pPr>
            <a:lvl4pPr marL="72135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We believe that through the power of sport, we have the ability to change lives.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1946D2-596A-3044-B244-4471F06A02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663" y="332536"/>
            <a:ext cx="3657600" cy="543418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latin typeface="GT America Expanded" pitchFamily="2" charset="77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2596792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9" name="Text Placeholder 99">
            <a:extLst>
              <a:ext uri="{FF2B5EF4-FFF2-40B4-BE49-F238E27FC236}">
                <a16:creationId xmlns:a16="http://schemas.microsoft.com/office/drawing/2014/main" id="{F283B396-424B-B647-91C5-4A7DADF4769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46662" y="1646380"/>
            <a:ext cx="3200400" cy="215444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GT America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DA1A00-BCA7-E64A-9B22-AB4951876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663" y="332536"/>
            <a:ext cx="3657600" cy="543418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latin typeface="GT America Expanded" pitchFamily="2" charset="77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1579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ve Agenda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BA5670-EAD5-3C45-80E1-833B2C204A04}"/>
              </a:ext>
            </a:extLst>
          </p:cNvPr>
          <p:cNvSpPr/>
          <p:nvPr userDrawn="1"/>
        </p:nvSpPr>
        <p:spPr>
          <a:xfrm>
            <a:off x="2373253" y="0"/>
            <a:ext cx="9818748" cy="6858000"/>
          </a:xfrm>
          <a:prstGeom prst="rect">
            <a:avLst/>
          </a:prstGeom>
          <a:solidFill>
            <a:srgbClr val="CF10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0F601-7735-214B-A98A-443844A6BB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5100" y="0"/>
            <a:ext cx="1247665" cy="6858000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BFF3F40C-4A0F-174E-8318-B8A073D8CF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B17FA82-9B8E-1E46-84CE-8AE04489576C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5D735577-7EF4-6F45-ADB3-D47F0F437D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3EE6DC-8E5D-C040-9EE5-469EEA0D6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2601" y="403801"/>
            <a:ext cx="1559560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1" i="0" spc="0">
                <a:solidFill>
                  <a:srgbClr val="CF102D"/>
                </a:solidFill>
                <a:latin typeface="Benton Sans Extra Compressed" panose="020006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1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6C6CA6B-F308-5B42-AA4E-5F00DB3008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1" y="676917"/>
            <a:ext cx="1559560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2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0236164-C04D-B84E-B4FE-37DE8481CC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2601" y="950033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3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39772D5-46A8-A142-9A99-AFABC73140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601" y="1223149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4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3789370-603D-C941-83A9-D5F85C0CD7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601" y="1496265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5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39AEFB3-2339-FE42-801D-60E28E0C85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601" y="1769381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6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57EDDAC-E2C5-8346-8D78-8C6DE44C67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601" y="2042497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7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863F333-A37C-D94E-B15C-6EAA75BED3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2601" y="2315613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8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44AE42A1-25A6-3141-8BC9-ACD90732B7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01" y="2588729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9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B35A5F54-A5A6-8142-A0F3-751855A657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01" y="2861845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10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6B0F6E3A-B072-3245-B743-E888631ED4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2601" y="3134961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11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AE19A07-FA7D-054B-A3D9-0588FBBD3C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2601" y="3408077"/>
            <a:ext cx="1559561" cy="158217"/>
          </a:xfrm>
        </p:spPr>
        <p:txBody>
          <a:bodyPr/>
          <a:lstStyle>
            <a:lvl1pPr marL="0" marR="0" indent="0" algn="l" defTabSz="54185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80000"/>
              <a:buFont typeface="Lucida Grande" charset="0"/>
              <a:buNone/>
              <a:tabLst/>
              <a:defRPr sz="1333" b="0" i="0" spc="0">
                <a:solidFill>
                  <a:schemeClr val="tx1"/>
                </a:solidFill>
                <a:latin typeface="Benton Sans Extra Compressed Li" panose="02000408020000020004" pitchFamily="2" charset="77"/>
              </a:defRPr>
            </a:lvl1pPr>
            <a:lvl2pPr>
              <a:defRPr sz="1867" b="0">
                <a:solidFill>
                  <a:schemeClr val="bg1"/>
                </a:solidFill>
              </a:defRPr>
            </a:lvl2pPr>
            <a:lvl3pPr>
              <a:defRPr sz="1867" b="0">
                <a:solidFill>
                  <a:schemeClr val="bg1"/>
                </a:solidFill>
              </a:defRPr>
            </a:lvl3pPr>
            <a:lvl4pPr>
              <a:defRPr sz="1867" b="0">
                <a:solidFill>
                  <a:schemeClr val="bg1"/>
                </a:solidFill>
              </a:defRPr>
            </a:lvl4pPr>
            <a:lvl5pPr>
              <a:defRPr sz="1867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12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A84691-48E1-834A-BA30-1728B2DE6A1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39500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Con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99">
            <a:extLst>
              <a:ext uri="{FF2B5EF4-FFF2-40B4-BE49-F238E27FC236}">
                <a16:creationId xmlns:a16="http://schemas.microsoft.com/office/drawing/2014/main" id="{E9E18B64-7880-4546-A660-0629AA09DC6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46662" y="1646380"/>
            <a:ext cx="3204000" cy="215444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GT America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9" name="Text Placeholder 99">
            <a:extLst>
              <a:ext uri="{FF2B5EF4-FFF2-40B4-BE49-F238E27FC236}">
                <a16:creationId xmlns:a16="http://schemas.microsoft.com/office/drawing/2014/main" id="{27C6B2A6-6F19-CF49-A102-CF490FF6242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46663" y="5077102"/>
            <a:ext cx="3200400" cy="1415772"/>
          </a:xfrm>
        </p:spPr>
        <p:txBody>
          <a:bodyPr wrap="square" anchor="b">
            <a:spAutoFit/>
          </a:bodyPr>
          <a:lstStyle>
            <a:lvl1pPr marL="171450" indent="-1714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b="0" i="0">
                <a:latin typeface="GT America" pitchFamily="2" charset="77"/>
              </a:defRPr>
            </a:lvl1pPr>
            <a:lvl2pPr marL="17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b="0" i="0">
                <a:latin typeface="GT America" pitchFamily="2" charset="77"/>
              </a:defRPr>
            </a:lvl2pPr>
            <a:lvl3pPr marL="53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89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We believe that through the power of sport, we have the ability to change lives. </a:t>
            </a:r>
          </a:p>
          <a:p>
            <a:pPr lvl="2"/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site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tempus, fermentum, </a:t>
            </a:r>
            <a:r>
              <a:rPr lang="en-GB" dirty="0" err="1"/>
              <a:t>praesent</a:t>
            </a:r>
            <a:r>
              <a:rPr lang="en-GB" dirty="0"/>
              <a:t> diam. </a:t>
            </a:r>
          </a:p>
          <a:p>
            <a:pPr lvl="3"/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,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lorem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id.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60F311-89BC-774C-8D50-FA2576E3E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663" y="332536"/>
            <a:ext cx="3657600" cy="543418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latin typeface="GT America Expanded" pitchFamily="2" charset="77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1261131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Con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99">
            <a:extLst>
              <a:ext uri="{FF2B5EF4-FFF2-40B4-BE49-F238E27FC236}">
                <a16:creationId xmlns:a16="http://schemas.microsoft.com/office/drawing/2014/main" id="{E9E18B64-7880-4546-A660-0629AA09DC6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46662" y="1646380"/>
            <a:ext cx="3204000" cy="215444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400" b="0" i="0">
                <a:latin typeface="GT America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1" name="Text Placeholder 99">
            <a:extLst>
              <a:ext uri="{FF2B5EF4-FFF2-40B4-BE49-F238E27FC236}">
                <a16:creationId xmlns:a16="http://schemas.microsoft.com/office/drawing/2014/main" id="{93CC7EC4-A9DD-BB4D-9D95-905DE01176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844936" y="5077102"/>
            <a:ext cx="3200400" cy="1415772"/>
          </a:xfrm>
        </p:spPr>
        <p:txBody>
          <a:bodyPr wrap="square" anchor="b">
            <a:spAutoFit/>
          </a:bodyPr>
          <a:lstStyle>
            <a:lvl1pPr marL="171450" indent="-1714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b="0" i="0">
                <a:latin typeface="GT America" pitchFamily="2" charset="77"/>
              </a:defRPr>
            </a:lvl1pPr>
            <a:lvl2pPr marL="17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b="0" i="0">
                <a:latin typeface="GT America" pitchFamily="2" charset="77"/>
              </a:defRPr>
            </a:lvl2pPr>
            <a:lvl3pPr marL="53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89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We believe that through the power of sport, we have the ability to change lives. </a:t>
            </a:r>
          </a:p>
          <a:p>
            <a:pPr lvl="2"/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site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tempus, fermentum, </a:t>
            </a:r>
            <a:r>
              <a:rPr lang="en-GB" dirty="0" err="1"/>
              <a:t>praesent</a:t>
            </a:r>
            <a:r>
              <a:rPr lang="en-GB" dirty="0"/>
              <a:t> diam. </a:t>
            </a:r>
          </a:p>
          <a:p>
            <a:pPr lvl="3"/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,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lorem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id.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B120C7E-D24F-034B-A78D-37DF01B05A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663" y="332536"/>
            <a:ext cx="3657600" cy="543418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latin typeface="GT America Expanded" pitchFamily="2" charset="77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7568557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504250-3BC5-4CFA-83D7-09DAF0F1D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E5D5-DFF1-4AA3-AC69-C38C3B825637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81395-4862-4D0D-89A7-65A35200D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4B0D0F-C060-4B9D-B1C6-8F3444A53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2" name="Text Placeholder 99">
            <a:extLst>
              <a:ext uri="{FF2B5EF4-FFF2-40B4-BE49-F238E27FC236}">
                <a16:creationId xmlns:a16="http://schemas.microsoft.com/office/drawing/2014/main" id="{395385F5-7895-F841-B2FA-74082AA815D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56000" y="5420973"/>
            <a:ext cx="4680000" cy="201600"/>
          </a:xfrm>
        </p:spPr>
        <p:txBody>
          <a:bodyPr wrap="square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200" b="0" i="0">
                <a:latin typeface="GT America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- Source</a:t>
            </a:r>
          </a:p>
        </p:txBody>
      </p:sp>
      <p:sp>
        <p:nvSpPr>
          <p:cNvPr id="7" name="Graphic 7">
            <a:extLst>
              <a:ext uri="{FF2B5EF4-FFF2-40B4-BE49-F238E27FC236}">
                <a16:creationId xmlns:a16="http://schemas.microsoft.com/office/drawing/2014/main" id="{BB827EEA-7F5C-324F-851B-A484D3B0226A}"/>
              </a:ext>
            </a:extLst>
          </p:cNvPr>
          <p:cNvSpPr/>
          <p:nvPr userDrawn="1"/>
        </p:nvSpPr>
        <p:spPr>
          <a:xfrm>
            <a:off x="5880259" y="1215813"/>
            <a:ext cx="431482" cy="330015"/>
          </a:xfrm>
          <a:custGeom>
            <a:avLst/>
            <a:gdLst>
              <a:gd name="connsiteX0" fmla="*/ 224790 w 818197"/>
              <a:gd name="connsiteY0" fmla="*/ 191453 h 625792"/>
              <a:gd name="connsiteX1" fmla="*/ 192405 w 818197"/>
              <a:gd name="connsiteY1" fmla="*/ 282893 h 625792"/>
              <a:gd name="connsiteX2" fmla="*/ 192405 w 818197"/>
              <a:gd name="connsiteY2" fmla="*/ 289560 h 625792"/>
              <a:gd name="connsiteX3" fmla="*/ 363855 w 818197"/>
              <a:gd name="connsiteY3" fmla="*/ 289560 h 625792"/>
              <a:gd name="connsiteX4" fmla="*/ 363855 w 818197"/>
              <a:gd name="connsiteY4" fmla="*/ 625793 h 625792"/>
              <a:gd name="connsiteX5" fmla="*/ 0 w 818197"/>
              <a:gd name="connsiteY5" fmla="*/ 625793 h 625792"/>
              <a:gd name="connsiteX6" fmla="*/ 0 w 818197"/>
              <a:gd name="connsiteY6" fmla="*/ 306705 h 625792"/>
              <a:gd name="connsiteX7" fmla="*/ 69532 w 818197"/>
              <a:gd name="connsiteY7" fmla="*/ 106680 h 625792"/>
              <a:gd name="connsiteX8" fmla="*/ 288607 w 818197"/>
              <a:gd name="connsiteY8" fmla="*/ 0 h 625792"/>
              <a:gd name="connsiteX9" fmla="*/ 340042 w 818197"/>
              <a:gd name="connsiteY9" fmla="*/ 140970 h 625792"/>
              <a:gd name="connsiteX10" fmla="*/ 224790 w 818197"/>
              <a:gd name="connsiteY10" fmla="*/ 191453 h 625792"/>
              <a:gd name="connsiteX11" fmla="*/ 679132 w 818197"/>
              <a:gd name="connsiteY11" fmla="*/ 191453 h 625792"/>
              <a:gd name="connsiteX12" fmla="*/ 646748 w 818197"/>
              <a:gd name="connsiteY12" fmla="*/ 282893 h 625792"/>
              <a:gd name="connsiteX13" fmla="*/ 646748 w 818197"/>
              <a:gd name="connsiteY13" fmla="*/ 289560 h 625792"/>
              <a:gd name="connsiteX14" fmla="*/ 818198 w 818197"/>
              <a:gd name="connsiteY14" fmla="*/ 289560 h 625792"/>
              <a:gd name="connsiteX15" fmla="*/ 818198 w 818197"/>
              <a:gd name="connsiteY15" fmla="*/ 625793 h 625792"/>
              <a:gd name="connsiteX16" fmla="*/ 454342 w 818197"/>
              <a:gd name="connsiteY16" fmla="*/ 625793 h 625792"/>
              <a:gd name="connsiteX17" fmla="*/ 454342 w 818197"/>
              <a:gd name="connsiteY17" fmla="*/ 306705 h 625792"/>
              <a:gd name="connsiteX18" fmla="*/ 523875 w 818197"/>
              <a:gd name="connsiteY18" fmla="*/ 106680 h 625792"/>
              <a:gd name="connsiteX19" fmla="*/ 742950 w 818197"/>
              <a:gd name="connsiteY19" fmla="*/ 0 h 625792"/>
              <a:gd name="connsiteX20" fmla="*/ 794385 w 818197"/>
              <a:gd name="connsiteY20" fmla="*/ 140970 h 625792"/>
              <a:gd name="connsiteX21" fmla="*/ 679132 w 818197"/>
              <a:gd name="connsiteY21" fmla="*/ 191453 h 62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18197" h="625792">
                <a:moveTo>
                  <a:pt x="224790" y="191453"/>
                </a:moveTo>
                <a:cubicBezTo>
                  <a:pt x="202882" y="213360"/>
                  <a:pt x="192405" y="244793"/>
                  <a:pt x="192405" y="282893"/>
                </a:cubicBezTo>
                <a:lnTo>
                  <a:pt x="192405" y="289560"/>
                </a:lnTo>
                <a:lnTo>
                  <a:pt x="363855" y="289560"/>
                </a:lnTo>
                <a:lnTo>
                  <a:pt x="363855" y="625793"/>
                </a:lnTo>
                <a:lnTo>
                  <a:pt x="0" y="625793"/>
                </a:lnTo>
                <a:lnTo>
                  <a:pt x="0" y="306705"/>
                </a:lnTo>
                <a:cubicBezTo>
                  <a:pt x="0" y="227648"/>
                  <a:pt x="22860" y="160973"/>
                  <a:pt x="69532" y="106680"/>
                </a:cubicBezTo>
                <a:cubicBezTo>
                  <a:pt x="116205" y="52388"/>
                  <a:pt x="188595" y="16193"/>
                  <a:pt x="288607" y="0"/>
                </a:cubicBezTo>
                <a:lnTo>
                  <a:pt x="340042" y="140970"/>
                </a:lnTo>
                <a:cubicBezTo>
                  <a:pt x="284798" y="152400"/>
                  <a:pt x="246698" y="168593"/>
                  <a:pt x="224790" y="191453"/>
                </a:cubicBezTo>
                <a:close/>
                <a:moveTo>
                  <a:pt x="679132" y="191453"/>
                </a:moveTo>
                <a:cubicBezTo>
                  <a:pt x="657225" y="213360"/>
                  <a:pt x="646748" y="244793"/>
                  <a:pt x="646748" y="282893"/>
                </a:cubicBezTo>
                <a:lnTo>
                  <a:pt x="646748" y="289560"/>
                </a:lnTo>
                <a:lnTo>
                  <a:pt x="818198" y="289560"/>
                </a:lnTo>
                <a:lnTo>
                  <a:pt x="818198" y="625793"/>
                </a:lnTo>
                <a:lnTo>
                  <a:pt x="454342" y="625793"/>
                </a:lnTo>
                <a:lnTo>
                  <a:pt x="454342" y="306705"/>
                </a:lnTo>
                <a:cubicBezTo>
                  <a:pt x="454342" y="227648"/>
                  <a:pt x="477203" y="160973"/>
                  <a:pt x="523875" y="106680"/>
                </a:cubicBezTo>
                <a:cubicBezTo>
                  <a:pt x="570548" y="52388"/>
                  <a:pt x="642938" y="16193"/>
                  <a:pt x="742950" y="0"/>
                </a:cubicBezTo>
                <a:lnTo>
                  <a:pt x="794385" y="140970"/>
                </a:lnTo>
                <a:cubicBezTo>
                  <a:pt x="739140" y="152400"/>
                  <a:pt x="701040" y="168593"/>
                  <a:pt x="679132" y="19145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A"/>
          </a:p>
        </p:txBody>
      </p:sp>
      <p:sp>
        <p:nvSpPr>
          <p:cNvPr id="9" name="Text Placeholder 99">
            <a:extLst>
              <a:ext uri="{FF2B5EF4-FFF2-40B4-BE49-F238E27FC236}">
                <a16:creationId xmlns:a16="http://schemas.microsoft.com/office/drawing/2014/main" id="{D40543EF-26E0-054A-B00D-54A3582E2BD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239521" y="2247904"/>
            <a:ext cx="9712958" cy="1480470"/>
          </a:xfrm>
        </p:spPr>
        <p:txBody>
          <a:bodyPr wrap="square" anchor="t">
            <a:sp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4000" b="1" i="0"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WE HAVE BEEN AN ALLY TO ATHLETES FOR OVER 100 YEARS</a:t>
            </a:r>
          </a:p>
        </p:txBody>
      </p:sp>
    </p:spTree>
    <p:extLst>
      <p:ext uri="{BB962C8B-B14F-4D97-AF65-F5344CB8AC3E}">
        <p14:creationId xmlns:p14="http://schemas.microsoft.com/office/powerpoint/2010/main" val="33688364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Subhead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504250-3BC5-4CFA-83D7-09DAF0F1D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E5D5-DFF1-4AA3-AC69-C38C3B825637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81395-4862-4D0D-89A7-65A35200D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4B0D0F-C060-4B9D-B1C6-8F3444A53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2" name="Text Placeholder 99">
            <a:extLst>
              <a:ext uri="{FF2B5EF4-FFF2-40B4-BE49-F238E27FC236}">
                <a16:creationId xmlns:a16="http://schemas.microsoft.com/office/drawing/2014/main" id="{395385F5-7895-F841-B2FA-74082AA815D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56000" y="3744573"/>
            <a:ext cx="4680000" cy="755143"/>
          </a:xfrm>
        </p:spPr>
        <p:txBody>
          <a:bodyPr wrap="square" anchor="t">
            <a:sp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400" b="0" i="0">
                <a:latin typeface="GT America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We believe that through the power of sport, we have the ability to change lives.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</a:p>
        </p:txBody>
      </p:sp>
      <p:sp>
        <p:nvSpPr>
          <p:cNvPr id="8" name="Text Placeholder 99">
            <a:extLst>
              <a:ext uri="{FF2B5EF4-FFF2-40B4-BE49-F238E27FC236}">
                <a16:creationId xmlns:a16="http://schemas.microsoft.com/office/drawing/2014/main" id="{56256EBC-3EDE-634D-A4AB-E7918760056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633472" y="2681452"/>
            <a:ext cx="6925056" cy="988027"/>
          </a:xfrm>
        </p:spPr>
        <p:txBody>
          <a:bodyPr wrap="square" anchor="b">
            <a:spAutoFit/>
          </a:bodyPr>
          <a:lstStyle>
            <a:lvl1pPr marL="0" indent="0" algn="ctr">
              <a:lnSpc>
                <a:spcPct val="80000"/>
              </a:lnSpc>
              <a:spcBef>
                <a:spcPts val="600"/>
              </a:spcBef>
              <a:buNone/>
              <a:defRPr sz="4000" b="1" i="0">
                <a:solidFill>
                  <a:schemeClr val="tx2"/>
                </a:solidFill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</a:t>
            </a:r>
            <a:br>
              <a:rPr lang="en-GB" dirty="0"/>
            </a:br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8888765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Subhead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E8F634-5936-4548-8E83-AEED53796EE6}"/>
              </a:ext>
            </a:extLst>
          </p:cNvPr>
          <p:cNvSpPr/>
          <p:nvPr/>
        </p:nvSpPr>
        <p:spPr>
          <a:xfrm>
            <a:off x="141902" y="345233"/>
            <a:ext cx="8134589" cy="6179392"/>
          </a:xfrm>
          <a:prstGeom prst="rect">
            <a:avLst/>
          </a:prstGeom>
          <a:solidFill>
            <a:srgbClr val="CF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99">
            <a:extLst>
              <a:ext uri="{FF2B5EF4-FFF2-40B4-BE49-F238E27FC236}">
                <a16:creationId xmlns:a16="http://schemas.microsoft.com/office/drawing/2014/main" id="{256AFD0D-BE3F-EC4C-9675-A6B96106115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071736" y="2536448"/>
            <a:ext cx="2973600" cy="1785104"/>
          </a:xfrm>
        </p:spPr>
        <p:txBody>
          <a:bodyPr wrap="square" anchor="ctr">
            <a:spAutoFit/>
          </a:bodyPr>
          <a:lstStyle>
            <a:lvl1pPr marL="171450" indent="-1714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b="0" i="0">
                <a:latin typeface="GT America" pitchFamily="2" charset="77"/>
              </a:defRPr>
            </a:lvl1pPr>
            <a:lvl2pPr marL="17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b="0" i="0">
                <a:latin typeface="GT America" pitchFamily="2" charset="77"/>
              </a:defRPr>
            </a:lvl2pPr>
            <a:lvl3pPr marL="53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89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We believe that through the power of sport, we have the ability to change lives. </a:t>
            </a:r>
          </a:p>
          <a:p>
            <a:pPr lvl="2"/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site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tempus, fermentum, </a:t>
            </a:r>
            <a:r>
              <a:rPr lang="en-GB" dirty="0" err="1"/>
              <a:t>praesent</a:t>
            </a:r>
            <a:r>
              <a:rPr lang="en-GB" dirty="0"/>
              <a:t> diam. </a:t>
            </a:r>
          </a:p>
          <a:p>
            <a:pPr lvl="3"/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,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lorem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id.</a:t>
            </a:r>
          </a:p>
        </p:txBody>
      </p:sp>
      <p:sp>
        <p:nvSpPr>
          <p:cNvPr id="11" name="Text Placeholder 99">
            <a:extLst>
              <a:ext uri="{FF2B5EF4-FFF2-40B4-BE49-F238E27FC236}">
                <a16:creationId xmlns:a16="http://schemas.microsoft.com/office/drawing/2014/main" id="{A2A523DE-C5AB-5242-AC42-5102B3857FE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869196" y="3744573"/>
            <a:ext cx="4680000" cy="755143"/>
          </a:xfrm>
        </p:spPr>
        <p:txBody>
          <a:bodyPr wrap="square" anchor="t">
            <a:sp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400" b="0" i="0">
                <a:solidFill>
                  <a:schemeClr val="bg1"/>
                </a:solidFill>
                <a:latin typeface="GT America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We believe that through the power of sport, we have the ability to change lives.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</a:p>
        </p:txBody>
      </p:sp>
      <p:sp>
        <p:nvSpPr>
          <p:cNvPr id="12" name="Text Placeholder 99">
            <a:extLst>
              <a:ext uri="{FF2B5EF4-FFF2-40B4-BE49-F238E27FC236}">
                <a16:creationId xmlns:a16="http://schemas.microsoft.com/office/drawing/2014/main" id="{82C20485-AF9A-B644-9548-7FBD2722EB4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46668" y="2681452"/>
            <a:ext cx="6925056" cy="988027"/>
          </a:xfrm>
        </p:spPr>
        <p:txBody>
          <a:bodyPr wrap="square" anchor="b">
            <a:spAutoFit/>
          </a:bodyPr>
          <a:lstStyle>
            <a:lvl1pPr marL="0" indent="0" algn="ctr">
              <a:lnSpc>
                <a:spcPct val="80000"/>
              </a:lnSpc>
              <a:spcBef>
                <a:spcPts val="600"/>
              </a:spcBef>
              <a:buNone/>
              <a:defRPr sz="4000" b="1" i="0">
                <a:solidFill>
                  <a:schemeClr val="bg1"/>
                </a:solidFill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</a:t>
            </a:r>
            <a:br>
              <a:rPr lang="en-GB" dirty="0"/>
            </a:br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5134385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ent + Im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6">
            <a:extLst>
              <a:ext uri="{FF2B5EF4-FFF2-40B4-BE49-F238E27FC236}">
                <a16:creationId xmlns:a16="http://schemas.microsoft.com/office/drawing/2014/main" id="{07F52346-3717-9848-8D1E-000F9EBFEFCC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7781925" y="331648"/>
            <a:ext cx="4269600" cy="6192000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99">
            <a:extLst>
              <a:ext uri="{FF2B5EF4-FFF2-40B4-BE49-F238E27FC236}">
                <a16:creationId xmlns:a16="http://schemas.microsoft.com/office/drawing/2014/main" id="{E9E18B64-7880-4546-A660-0629AA09DC6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46662" y="1646380"/>
            <a:ext cx="3204000" cy="215444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400" b="0" i="0">
                <a:latin typeface="GT America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3" name="Text Placeholder 99">
            <a:extLst>
              <a:ext uri="{FF2B5EF4-FFF2-40B4-BE49-F238E27FC236}">
                <a16:creationId xmlns:a16="http://schemas.microsoft.com/office/drawing/2014/main" id="{8151A3D8-8ECA-9B47-B2F6-7BDCBE789C8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46663" y="5077102"/>
            <a:ext cx="3200400" cy="1415772"/>
          </a:xfrm>
        </p:spPr>
        <p:txBody>
          <a:bodyPr wrap="square" anchor="b">
            <a:spAutoFit/>
          </a:bodyPr>
          <a:lstStyle>
            <a:lvl1pPr marL="171450" indent="-1714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b="0" i="0">
                <a:latin typeface="GT America" pitchFamily="2" charset="77"/>
              </a:defRPr>
            </a:lvl1pPr>
            <a:lvl2pPr marL="17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b="0" i="0">
                <a:latin typeface="GT America" pitchFamily="2" charset="77"/>
              </a:defRPr>
            </a:lvl2pPr>
            <a:lvl3pPr marL="53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89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We believe that through the power of sport, we have the ability to change lives. </a:t>
            </a:r>
          </a:p>
          <a:p>
            <a:pPr lvl="2"/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site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tempus, fermentum, </a:t>
            </a:r>
            <a:r>
              <a:rPr lang="en-GB" dirty="0" err="1"/>
              <a:t>praesent</a:t>
            </a:r>
            <a:r>
              <a:rPr lang="en-GB" dirty="0"/>
              <a:t> diam. </a:t>
            </a:r>
          </a:p>
          <a:p>
            <a:pPr lvl="3"/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,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lorem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id.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85062CB-0988-A14D-8859-065D447BD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663" y="332536"/>
            <a:ext cx="3657600" cy="543418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latin typeface="GT America Expanded" pitchFamily="2" charset="77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6317776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ent +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46">
            <a:extLst>
              <a:ext uri="{FF2B5EF4-FFF2-40B4-BE49-F238E27FC236}">
                <a16:creationId xmlns:a16="http://schemas.microsoft.com/office/drawing/2014/main" id="{ED134FDE-2BA3-324F-9B5F-BE7DE1A2EDB1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960127" y="331648"/>
            <a:ext cx="4269600" cy="6192000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99">
            <a:extLst>
              <a:ext uri="{FF2B5EF4-FFF2-40B4-BE49-F238E27FC236}">
                <a16:creationId xmlns:a16="http://schemas.microsoft.com/office/drawing/2014/main" id="{E8FC574A-90E2-ED45-B757-8990E5EB168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844936" y="5077102"/>
            <a:ext cx="3200400" cy="1415772"/>
          </a:xfrm>
        </p:spPr>
        <p:txBody>
          <a:bodyPr wrap="square" anchor="b">
            <a:spAutoFit/>
          </a:bodyPr>
          <a:lstStyle>
            <a:lvl1pPr marL="171450" indent="-1714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b="0" i="0">
                <a:latin typeface="GT America" pitchFamily="2" charset="77"/>
              </a:defRPr>
            </a:lvl1pPr>
            <a:lvl2pPr marL="17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b="0" i="0">
                <a:latin typeface="GT America" pitchFamily="2" charset="77"/>
              </a:defRPr>
            </a:lvl2pPr>
            <a:lvl3pPr marL="53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89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We believe that through the power of sport, we have the ability to change lives. </a:t>
            </a:r>
          </a:p>
          <a:p>
            <a:pPr lvl="2"/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site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tempus, fermentum, </a:t>
            </a:r>
            <a:r>
              <a:rPr lang="en-GB" dirty="0" err="1"/>
              <a:t>praesent</a:t>
            </a:r>
            <a:r>
              <a:rPr lang="en-GB" dirty="0"/>
              <a:t> diam. </a:t>
            </a:r>
          </a:p>
          <a:p>
            <a:pPr lvl="3"/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,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lorem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id.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F0DE83C-8CE1-574D-AB66-FD6C62B41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663" y="332536"/>
            <a:ext cx="3657600" cy="543418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latin typeface="GT America Expanded" pitchFamily="2" charset="77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4698607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ent + Im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99">
            <a:extLst>
              <a:ext uri="{FF2B5EF4-FFF2-40B4-BE49-F238E27FC236}">
                <a16:creationId xmlns:a16="http://schemas.microsoft.com/office/drawing/2014/main" id="{E9E18B64-7880-4546-A660-0629AA09DC6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46662" y="1646380"/>
            <a:ext cx="3204000" cy="215444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400" b="0" i="0">
                <a:latin typeface="GT America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2" name="Picture Placeholder 146">
            <a:extLst>
              <a:ext uri="{FF2B5EF4-FFF2-40B4-BE49-F238E27FC236}">
                <a16:creationId xmlns:a16="http://schemas.microsoft.com/office/drawing/2014/main" id="{06243787-C8A1-AC4C-945B-B1A7248DBEA7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096000" y="1899000"/>
            <a:ext cx="5955525" cy="3060000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3" name="Text Placeholder 99">
            <a:extLst>
              <a:ext uri="{FF2B5EF4-FFF2-40B4-BE49-F238E27FC236}">
                <a16:creationId xmlns:a16="http://schemas.microsoft.com/office/drawing/2014/main" id="{FC546476-EFE2-5141-9869-9146480C4A8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46663" y="5077102"/>
            <a:ext cx="3200400" cy="1415772"/>
          </a:xfrm>
        </p:spPr>
        <p:txBody>
          <a:bodyPr wrap="square" anchor="b">
            <a:spAutoFit/>
          </a:bodyPr>
          <a:lstStyle>
            <a:lvl1pPr marL="171450" indent="-1714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b="0" i="0">
                <a:latin typeface="GT America" pitchFamily="2" charset="77"/>
              </a:defRPr>
            </a:lvl1pPr>
            <a:lvl2pPr marL="17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b="0" i="0">
                <a:latin typeface="GT America" pitchFamily="2" charset="77"/>
              </a:defRPr>
            </a:lvl2pPr>
            <a:lvl3pPr marL="53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89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We believe that through the power of sport, we have the ability to change lives. </a:t>
            </a:r>
          </a:p>
          <a:p>
            <a:pPr lvl="2"/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site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tempus, fermentum, </a:t>
            </a:r>
            <a:r>
              <a:rPr lang="en-GB" dirty="0" err="1"/>
              <a:t>praesent</a:t>
            </a:r>
            <a:r>
              <a:rPr lang="en-GB" dirty="0"/>
              <a:t> diam. </a:t>
            </a:r>
          </a:p>
          <a:p>
            <a:pPr lvl="3"/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,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lorem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id.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A4DF9B-746A-CF42-9973-1B8ECDFE2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663" y="332536"/>
            <a:ext cx="3657600" cy="543418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latin typeface="GT America Expanded" pitchFamily="2" charset="77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7899186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ent + 2 Image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146">
            <a:extLst>
              <a:ext uri="{FF2B5EF4-FFF2-40B4-BE49-F238E27FC236}">
                <a16:creationId xmlns:a16="http://schemas.microsoft.com/office/drawing/2014/main" id="{A4965F2B-6B7A-174B-9DA9-C5E1536A6851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3960127" y="331648"/>
            <a:ext cx="4269600" cy="3060000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9" name="Picture Placeholder 146">
            <a:extLst>
              <a:ext uri="{FF2B5EF4-FFF2-40B4-BE49-F238E27FC236}">
                <a16:creationId xmlns:a16="http://schemas.microsoft.com/office/drawing/2014/main" id="{6C46316B-F6A6-164E-A79A-9B3D6BEBA1C2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3960127" y="3463648"/>
            <a:ext cx="4269600" cy="3060000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1" name="Text Placeholder 99">
            <a:extLst>
              <a:ext uri="{FF2B5EF4-FFF2-40B4-BE49-F238E27FC236}">
                <a16:creationId xmlns:a16="http://schemas.microsoft.com/office/drawing/2014/main" id="{2ED811FD-D6FD-6449-B038-DB55D80A3F0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844936" y="5077102"/>
            <a:ext cx="3200400" cy="1415772"/>
          </a:xfrm>
        </p:spPr>
        <p:txBody>
          <a:bodyPr wrap="square" anchor="b">
            <a:spAutoFit/>
          </a:bodyPr>
          <a:lstStyle>
            <a:lvl1pPr marL="171450" indent="-1714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b="0" i="0">
                <a:latin typeface="GT America" pitchFamily="2" charset="77"/>
              </a:defRPr>
            </a:lvl1pPr>
            <a:lvl2pPr marL="17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b="0" i="0">
                <a:latin typeface="GT America" pitchFamily="2" charset="77"/>
              </a:defRPr>
            </a:lvl2pPr>
            <a:lvl3pPr marL="53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89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We believe that through the power of sport, we have the ability to change lives. </a:t>
            </a:r>
          </a:p>
          <a:p>
            <a:pPr lvl="2"/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site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tempus, fermentum, </a:t>
            </a:r>
            <a:r>
              <a:rPr lang="en-GB" dirty="0" err="1"/>
              <a:t>praesent</a:t>
            </a:r>
            <a:r>
              <a:rPr lang="en-GB" dirty="0"/>
              <a:t> diam. </a:t>
            </a:r>
          </a:p>
          <a:p>
            <a:pPr lvl="3"/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,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lorem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id.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93E041-DAFC-CF4D-8C8E-A76EC4440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663" y="332536"/>
            <a:ext cx="3657600" cy="543418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latin typeface="GT America Expanded" pitchFamily="2" charset="77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3867929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ent + 2 Image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99">
            <a:extLst>
              <a:ext uri="{FF2B5EF4-FFF2-40B4-BE49-F238E27FC236}">
                <a16:creationId xmlns:a16="http://schemas.microsoft.com/office/drawing/2014/main" id="{E9E18B64-7880-4546-A660-0629AA09DC6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46662" y="1646380"/>
            <a:ext cx="3204000" cy="215444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400" b="0" i="0">
                <a:latin typeface="GT America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2" name="Picture Placeholder 146">
            <a:extLst>
              <a:ext uri="{FF2B5EF4-FFF2-40B4-BE49-F238E27FC236}">
                <a16:creationId xmlns:a16="http://schemas.microsoft.com/office/drawing/2014/main" id="{06243787-C8A1-AC4C-945B-B1A7248DBEA7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096000" y="331648"/>
            <a:ext cx="5955525" cy="3060000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6" name="Picture Placeholder 146">
            <a:extLst>
              <a:ext uri="{FF2B5EF4-FFF2-40B4-BE49-F238E27FC236}">
                <a16:creationId xmlns:a16="http://schemas.microsoft.com/office/drawing/2014/main" id="{2D87ADF8-34D6-9141-96BB-200CE0772897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6096000" y="3463648"/>
            <a:ext cx="5955525" cy="3060000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7" name="Text Placeholder 99">
            <a:extLst>
              <a:ext uri="{FF2B5EF4-FFF2-40B4-BE49-F238E27FC236}">
                <a16:creationId xmlns:a16="http://schemas.microsoft.com/office/drawing/2014/main" id="{51412EF4-C282-C747-9818-36702C9ADC2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46663" y="5077102"/>
            <a:ext cx="3200400" cy="1415772"/>
          </a:xfrm>
        </p:spPr>
        <p:txBody>
          <a:bodyPr wrap="square" anchor="b">
            <a:spAutoFit/>
          </a:bodyPr>
          <a:lstStyle>
            <a:lvl1pPr marL="171450" indent="-1714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b="0" i="0">
                <a:latin typeface="GT America" pitchFamily="2" charset="77"/>
              </a:defRPr>
            </a:lvl1pPr>
            <a:lvl2pPr marL="17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b="0" i="0">
                <a:latin typeface="GT America" pitchFamily="2" charset="77"/>
              </a:defRPr>
            </a:lvl2pPr>
            <a:lvl3pPr marL="53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89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We believe that through the power of sport, we have the ability to change lives. </a:t>
            </a:r>
          </a:p>
          <a:p>
            <a:pPr lvl="2"/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site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tempus, fermentum, </a:t>
            </a:r>
            <a:r>
              <a:rPr lang="en-GB" dirty="0" err="1"/>
              <a:t>praesent</a:t>
            </a:r>
            <a:r>
              <a:rPr lang="en-GB" dirty="0"/>
              <a:t> diam. </a:t>
            </a:r>
          </a:p>
          <a:p>
            <a:pPr lvl="3"/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,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lorem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id.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D8B1E8-FEE2-C542-A4AA-130ACF2D50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663" y="332536"/>
            <a:ext cx="3657600" cy="543418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latin typeface="GT America Expanded" pitchFamily="2" charset="77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74973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A2A2D10-7783-644D-8E95-D327BDEA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3214702"/>
            <a:ext cx="7315200" cy="428599"/>
          </a:xfrm>
        </p:spPr>
        <p:txBody>
          <a:bodyPr/>
          <a:lstStyle>
            <a:lvl1pPr>
              <a:defRPr cap="all" baseline="0">
                <a:solidFill>
                  <a:srgbClr val="CF102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0C2EFC83-E6C9-6E4A-8670-F54BB99DC9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4101FF-FE2D-8448-8BBB-EA92818D99CF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AFF1F010-0BEF-AE46-86B9-54BC088125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A46317-92AA-224E-B2FB-D6190FE0B5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294598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ent + 2 Image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99">
            <a:extLst>
              <a:ext uri="{FF2B5EF4-FFF2-40B4-BE49-F238E27FC236}">
                <a16:creationId xmlns:a16="http://schemas.microsoft.com/office/drawing/2014/main" id="{E9E18B64-7880-4546-A660-0629AA09DC6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46662" y="1646380"/>
            <a:ext cx="3204000" cy="215444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400" b="0" i="0">
                <a:latin typeface="GT America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30" name="Picture Placeholder 146">
            <a:extLst>
              <a:ext uri="{FF2B5EF4-FFF2-40B4-BE49-F238E27FC236}">
                <a16:creationId xmlns:a16="http://schemas.microsoft.com/office/drawing/2014/main" id="{2670FF37-077A-944D-A650-7DB54CE7CA2D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6096000" y="3463648"/>
            <a:ext cx="2937310" cy="3060000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31" name="Picture Placeholder 146">
            <a:extLst>
              <a:ext uri="{FF2B5EF4-FFF2-40B4-BE49-F238E27FC236}">
                <a16:creationId xmlns:a16="http://schemas.microsoft.com/office/drawing/2014/main" id="{D116A45A-4C6B-E641-A0D4-6EE70EF07B6B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9114215" y="331648"/>
            <a:ext cx="2937310" cy="3060000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2" name="Text Placeholder 99">
            <a:extLst>
              <a:ext uri="{FF2B5EF4-FFF2-40B4-BE49-F238E27FC236}">
                <a16:creationId xmlns:a16="http://schemas.microsoft.com/office/drawing/2014/main" id="{0D8E8ED9-BA29-AD42-9CEE-739DD5E10EB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46663" y="5077102"/>
            <a:ext cx="3200400" cy="1415772"/>
          </a:xfrm>
        </p:spPr>
        <p:txBody>
          <a:bodyPr wrap="square" anchor="b">
            <a:spAutoFit/>
          </a:bodyPr>
          <a:lstStyle>
            <a:lvl1pPr marL="171450" indent="-1714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b="0" i="0">
                <a:latin typeface="GT America" pitchFamily="2" charset="77"/>
              </a:defRPr>
            </a:lvl1pPr>
            <a:lvl2pPr marL="17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b="0" i="0">
                <a:latin typeface="GT America" pitchFamily="2" charset="77"/>
              </a:defRPr>
            </a:lvl2pPr>
            <a:lvl3pPr marL="53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89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We believe that through the power of sport, we have the ability to change lives. </a:t>
            </a:r>
          </a:p>
          <a:p>
            <a:pPr lvl="2"/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site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tempus, fermentum, </a:t>
            </a:r>
            <a:r>
              <a:rPr lang="en-GB" dirty="0" err="1"/>
              <a:t>praesent</a:t>
            </a:r>
            <a:r>
              <a:rPr lang="en-GB" dirty="0"/>
              <a:t> diam. </a:t>
            </a:r>
          </a:p>
          <a:p>
            <a:pPr lvl="3"/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,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lorem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id.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65CB95C-BF36-0E49-AACF-BB27BC4EE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663" y="332536"/>
            <a:ext cx="3657600" cy="543418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latin typeface="GT America Expanded" pitchFamily="2" charset="77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938642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ent + 2 Images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146">
            <a:extLst>
              <a:ext uri="{FF2B5EF4-FFF2-40B4-BE49-F238E27FC236}">
                <a16:creationId xmlns:a16="http://schemas.microsoft.com/office/drawing/2014/main" id="{D8914B32-5A3C-6E40-B23F-740D86F387F3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6096000" y="331648"/>
            <a:ext cx="2937310" cy="3060000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99">
            <a:extLst>
              <a:ext uri="{FF2B5EF4-FFF2-40B4-BE49-F238E27FC236}">
                <a16:creationId xmlns:a16="http://schemas.microsoft.com/office/drawing/2014/main" id="{E9E18B64-7880-4546-A660-0629AA09DC6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46662" y="1646380"/>
            <a:ext cx="3204000" cy="215444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400" b="0" i="0">
                <a:latin typeface="GT America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6" name="Picture Placeholder 146">
            <a:extLst>
              <a:ext uri="{FF2B5EF4-FFF2-40B4-BE49-F238E27FC236}">
                <a16:creationId xmlns:a16="http://schemas.microsoft.com/office/drawing/2014/main" id="{EF49724E-4F3C-3349-9A5E-C2A6E4FD71A4}"/>
              </a:ext>
            </a:extLst>
          </p:cNvPr>
          <p:cNvSpPr>
            <a:spLocks noGrp="1"/>
          </p:cNvSpPr>
          <p:nvPr>
            <p:ph type="pic" sz="quarter" idx="67"/>
          </p:nvPr>
        </p:nvSpPr>
        <p:spPr>
          <a:xfrm>
            <a:off x="9114215" y="3463648"/>
            <a:ext cx="2937310" cy="3060000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2" name="Text Placeholder 99">
            <a:extLst>
              <a:ext uri="{FF2B5EF4-FFF2-40B4-BE49-F238E27FC236}">
                <a16:creationId xmlns:a16="http://schemas.microsoft.com/office/drawing/2014/main" id="{785776CD-E0DB-6C4E-AB3D-EBE7D78BE63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46663" y="5077102"/>
            <a:ext cx="3200400" cy="1415772"/>
          </a:xfrm>
        </p:spPr>
        <p:txBody>
          <a:bodyPr wrap="square" anchor="b">
            <a:spAutoFit/>
          </a:bodyPr>
          <a:lstStyle>
            <a:lvl1pPr marL="171450" indent="-1714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b="0" i="0">
                <a:latin typeface="GT America" pitchFamily="2" charset="77"/>
              </a:defRPr>
            </a:lvl1pPr>
            <a:lvl2pPr marL="17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b="0" i="0">
                <a:latin typeface="GT America" pitchFamily="2" charset="77"/>
              </a:defRPr>
            </a:lvl2pPr>
            <a:lvl3pPr marL="53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89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We believe that through the power of sport, we have the ability to change lives. </a:t>
            </a:r>
          </a:p>
          <a:p>
            <a:pPr lvl="2"/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site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tempus, fermentum, </a:t>
            </a:r>
            <a:r>
              <a:rPr lang="en-GB" dirty="0" err="1"/>
              <a:t>praesent</a:t>
            </a:r>
            <a:r>
              <a:rPr lang="en-GB" dirty="0"/>
              <a:t> diam. </a:t>
            </a:r>
          </a:p>
          <a:p>
            <a:pPr lvl="3"/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,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lorem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id.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7EBA733-FEED-1C45-924B-1AA539D244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663" y="332536"/>
            <a:ext cx="3657600" cy="543418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latin typeface="GT America Expanded" pitchFamily="2" charset="77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802216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ent + 2 Images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146">
            <a:extLst>
              <a:ext uri="{FF2B5EF4-FFF2-40B4-BE49-F238E27FC236}">
                <a16:creationId xmlns:a16="http://schemas.microsoft.com/office/drawing/2014/main" id="{D8914B32-5A3C-6E40-B23F-740D86F387F3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6096000" y="331648"/>
            <a:ext cx="2937310" cy="6161226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99">
            <a:extLst>
              <a:ext uri="{FF2B5EF4-FFF2-40B4-BE49-F238E27FC236}">
                <a16:creationId xmlns:a16="http://schemas.microsoft.com/office/drawing/2014/main" id="{E9E18B64-7880-4546-A660-0629AA09DC6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46662" y="1646380"/>
            <a:ext cx="3204000" cy="215444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400" b="0" i="0">
                <a:latin typeface="GT America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31" name="Picture Placeholder 146">
            <a:extLst>
              <a:ext uri="{FF2B5EF4-FFF2-40B4-BE49-F238E27FC236}">
                <a16:creationId xmlns:a16="http://schemas.microsoft.com/office/drawing/2014/main" id="{D116A45A-4C6B-E641-A0D4-6EE70EF07B6B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9114215" y="331648"/>
            <a:ext cx="2937310" cy="6161226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2" name="Text Placeholder 99">
            <a:extLst>
              <a:ext uri="{FF2B5EF4-FFF2-40B4-BE49-F238E27FC236}">
                <a16:creationId xmlns:a16="http://schemas.microsoft.com/office/drawing/2014/main" id="{00F01AF7-4C53-A042-9851-FC960456829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46663" y="5077102"/>
            <a:ext cx="3200400" cy="1415772"/>
          </a:xfrm>
        </p:spPr>
        <p:txBody>
          <a:bodyPr wrap="square" anchor="b">
            <a:spAutoFit/>
          </a:bodyPr>
          <a:lstStyle>
            <a:lvl1pPr marL="171450" indent="-1714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b="0" i="0">
                <a:latin typeface="GT America" pitchFamily="2" charset="77"/>
              </a:defRPr>
            </a:lvl1pPr>
            <a:lvl2pPr marL="17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b="0" i="0">
                <a:latin typeface="GT America" pitchFamily="2" charset="77"/>
              </a:defRPr>
            </a:lvl2pPr>
            <a:lvl3pPr marL="53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89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We believe that through the power of sport, we have the ability to change lives. </a:t>
            </a:r>
          </a:p>
          <a:p>
            <a:pPr lvl="2"/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site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tempus, fermentum, </a:t>
            </a:r>
            <a:r>
              <a:rPr lang="en-GB" dirty="0" err="1"/>
              <a:t>praesent</a:t>
            </a:r>
            <a:r>
              <a:rPr lang="en-GB" dirty="0"/>
              <a:t> diam. </a:t>
            </a:r>
          </a:p>
          <a:p>
            <a:pPr lvl="3"/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,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lorem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id.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1B54AAC-BF97-3446-A8B5-3BE7696A8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663" y="332536"/>
            <a:ext cx="3657600" cy="543418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latin typeface="GT America Expanded" pitchFamily="2" charset="77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6425836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ent + 3 Imag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46">
            <a:extLst>
              <a:ext uri="{FF2B5EF4-FFF2-40B4-BE49-F238E27FC236}">
                <a16:creationId xmlns:a16="http://schemas.microsoft.com/office/drawing/2014/main" id="{7B2C2123-6407-3E46-BFC4-8AB88933488E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6104904" y="331648"/>
            <a:ext cx="5946622" cy="2391387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6" name="Picture Placeholder 146">
            <a:extLst>
              <a:ext uri="{FF2B5EF4-FFF2-40B4-BE49-F238E27FC236}">
                <a16:creationId xmlns:a16="http://schemas.microsoft.com/office/drawing/2014/main" id="{EF49724E-4F3C-3349-9A5E-C2A6E4FD71A4}"/>
              </a:ext>
            </a:extLst>
          </p:cNvPr>
          <p:cNvSpPr>
            <a:spLocks noGrp="1"/>
          </p:cNvSpPr>
          <p:nvPr>
            <p:ph type="pic" sz="quarter" idx="67"/>
          </p:nvPr>
        </p:nvSpPr>
        <p:spPr>
          <a:xfrm>
            <a:off x="9114215" y="2798952"/>
            <a:ext cx="2937310" cy="3724696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99">
            <a:extLst>
              <a:ext uri="{FF2B5EF4-FFF2-40B4-BE49-F238E27FC236}">
                <a16:creationId xmlns:a16="http://schemas.microsoft.com/office/drawing/2014/main" id="{E9E18B64-7880-4546-A660-0629AA09DC6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46662" y="1646380"/>
            <a:ext cx="3204000" cy="215444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400" b="0" i="0">
                <a:latin typeface="GT America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7" name="Picture Placeholder 146">
            <a:extLst>
              <a:ext uri="{FF2B5EF4-FFF2-40B4-BE49-F238E27FC236}">
                <a16:creationId xmlns:a16="http://schemas.microsoft.com/office/drawing/2014/main" id="{ECC39D39-4483-0341-B66B-5689F5812CDF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6104904" y="2798952"/>
            <a:ext cx="2937310" cy="3724695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9" name="Text Placeholder 99">
            <a:extLst>
              <a:ext uri="{FF2B5EF4-FFF2-40B4-BE49-F238E27FC236}">
                <a16:creationId xmlns:a16="http://schemas.microsoft.com/office/drawing/2014/main" id="{D1527678-3B1D-F745-B261-EA576C4C8F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46663" y="5077102"/>
            <a:ext cx="3200400" cy="1415772"/>
          </a:xfrm>
        </p:spPr>
        <p:txBody>
          <a:bodyPr wrap="square" anchor="b">
            <a:spAutoFit/>
          </a:bodyPr>
          <a:lstStyle>
            <a:lvl1pPr marL="171450" indent="-1714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b="0" i="0">
                <a:latin typeface="GT America" pitchFamily="2" charset="77"/>
              </a:defRPr>
            </a:lvl1pPr>
            <a:lvl2pPr marL="17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b="0" i="0">
                <a:latin typeface="GT America" pitchFamily="2" charset="77"/>
              </a:defRPr>
            </a:lvl2pPr>
            <a:lvl3pPr marL="53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89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We believe that through the power of sport, we have the ability to change lives. </a:t>
            </a:r>
          </a:p>
          <a:p>
            <a:pPr lvl="2"/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site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tempus, fermentum, </a:t>
            </a:r>
            <a:r>
              <a:rPr lang="en-GB" dirty="0" err="1"/>
              <a:t>praesent</a:t>
            </a:r>
            <a:r>
              <a:rPr lang="en-GB" dirty="0"/>
              <a:t> diam. </a:t>
            </a:r>
          </a:p>
          <a:p>
            <a:pPr lvl="3"/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,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lorem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id.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4FEC68-12DF-4244-A900-E0E8E0609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663" y="332536"/>
            <a:ext cx="3657600" cy="543418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latin typeface="GT America Expanded" pitchFamily="2" charset="77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3912390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en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146">
            <a:extLst>
              <a:ext uri="{FF2B5EF4-FFF2-40B4-BE49-F238E27FC236}">
                <a16:creationId xmlns:a16="http://schemas.microsoft.com/office/drawing/2014/main" id="{D8914B32-5A3C-6E40-B23F-740D86F387F3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6096000" y="331648"/>
            <a:ext cx="2937310" cy="3060000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99">
            <a:extLst>
              <a:ext uri="{FF2B5EF4-FFF2-40B4-BE49-F238E27FC236}">
                <a16:creationId xmlns:a16="http://schemas.microsoft.com/office/drawing/2014/main" id="{E9E18B64-7880-4546-A660-0629AA09DC6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46662" y="1646380"/>
            <a:ext cx="3204000" cy="215444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400" b="0" i="0">
                <a:latin typeface="GT America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6" name="Picture Placeholder 146">
            <a:extLst>
              <a:ext uri="{FF2B5EF4-FFF2-40B4-BE49-F238E27FC236}">
                <a16:creationId xmlns:a16="http://schemas.microsoft.com/office/drawing/2014/main" id="{EF49724E-4F3C-3349-9A5E-C2A6E4FD71A4}"/>
              </a:ext>
            </a:extLst>
          </p:cNvPr>
          <p:cNvSpPr>
            <a:spLocks noGrp="1"/>
          </p:cNvSpPr>
          <p:nvPr>
            <p:ph type="pic" sz="quarter" idx="67"/>
          </p:nvPr>
        </p:nvSpPr>
        <p:spPr>
          <a:xfrm>
            <a:off x="9114215" y="3463648"/>
            <a:ext cx="2937310" cy="3060000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30" name="Picture Placeholder 146">
            <a:extLst>
              <a:ext uri="{FF2B5EF4-FFF2-40B4-BE49-F238E27FC236}">
                <a16:creationId xmlns:a16="http://schemas.microsoft.com/office/drawing/2014/main" id="{2670FF37-077A-944D-A650-7DB54CE7CA2D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6096000" y="3463648"/>
            <a:ext cx="2937310" cy="3060000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31" name="Picture Placeholder 146">
            <a:extLst>
              <a:ext uri="{FF2B5EF4-FFF2-40B4-BE49-F238E27FC236}">
                <a16:creationId xmlns:a16="http://schemas.microsoft.com/office/drawing/2014/main" id="{D116A45A-4C6B-E641-A0D4-6EE70EF07B6B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9114215" y="331648"/>
            <a:ext cx="2937310" cy="3060000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32" name="Text Placeholder 99">
            <a:extLst>
              <a:ext uri="{FF2B5EF4-FFF2-40B4-BE49-F238E27FC236}">
                <a16:creationId xmlns:a16="http://schemas.microsoft.com/office/drawing/2014/main" id="{2125B9CC-F1B5-7D4C-A652-D1AB650F56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46663" y="5077102"/>
            <a:ext cx="3200400" cy="1415772"/>
          </a:xfrm>
        </p:spPr>
        <p:txBody>
          <a:bodyPr wrap="square" anchor="b">
            <a:spAutoFit/>
          </a:bodyPr>
          <a:lstStyle>
            <a:lvl1pPr marL="171450" indent="-1714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b="0" i="0">
                <a:latin typeface="GT America" pitchFamily="2" charset="77"/>
              </a:defRPr>
            </a:lvl1pPr>
            <a:lvl2pPr marL="17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b="0" i="0">
                <a:latin typeface="GT America" pitchFamily="2" charset="77"/>
              </a:defRPr>
            </a:lvl2pPr>
            <a:lvl3pPr marL="53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89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We believe that through the power of sport, we have the ability to change lives. </a:t>
            </a:r>
          </a:p>
          <a:p>
            <a:pPr lvl="2"/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site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tempus, fermentum, </a:t>
            </a:r>
            <a:r>
              <a:rPr lang="en-GB" dirty="0" err="1"/>
              <a:t>praesent</a:t>
            </a:r>
            <a:r>
              <a:rPr lang="en-GB" dirty="0"/>
              <a:t> diam. </a:t>
            </a:r>
          </a:p>
          <a:p>
            <a:pPr lvl="3"/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,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lorem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id.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CCCE85-A982-9441-93EA-3EFD6A7222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663" y="332536"/>
            <a:ext cx="3657600" cy="543418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latin typeface="GT America Expanded" pitchFamily="2" charset="77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4449737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5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Picture Placeholder 146">
            <a:extLst>
              <a:ext uri="{FF2B5EF4-FFF2-40B4-BE49-F238E27FC236}">
                <a16:creationId xmlns:a16="http://schemas.microsoft.com/office/drawing/2014/main" id="{B858D400-4BDD-3C45-A0C4-B57F841D689C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144740" y="1599203"/>
            <a:ext cx="2320982" cy="280654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5" name="Text Placeholder 99">
            <a:extLst>
              <a:ext uri="{FF2B5EF4-FFF2-40B4-BE49-F238E27FC236}">
                <a16:creationId xmlns:a16="http://schemas.microsoft.com/office/drawing/2014/main" id="{30FBA180-1288-B346-B3CD-0A42FB4C1555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144741" y="4565858"/>
            <a:ext cx="2320982" cy="1446550"/>
          </a:xfrm>
        </p:spPr>
        <p:txBody>
          <a:bodyPr wrap="square" rIns="72000" anchor="t">
            <a:spAutoFit/>
          </a:bodyPr>
          <a:lstStyle>
            <a:lvl1pPr marL="171450" indent="-1714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b="0" i="0">
                <a:latin typeface="GT America" pitchFamily="2" charset="77"/>
              </a:defRPr>
            </a:lvl1pPr>
            <a:lvl2pPr marL="17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b="0" i="0">
                <a:latin typeface="GT America" pitchFamily="2" charset="77"/>
              </a:defRPr>
            </a:lvl2pPr>
            <a:lvl3pPr marL="53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89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We believe that through the power of sport, we have the ability to change lives. </a:t>
            </a:r>
          </a:p>
          <a:p>
            <a:pPr lvl="2"/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site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tempus, fermentum, </a:t>
            </a:r>
            <a:r>
              <a:rPr lang="en-GB" dirty="0" err="1"/>
              <a:t>praesent</a:t>
            </a:r>
            <a:r>
              <a:rPr lang="en-GB" dirty="0"/>
              <a:t> diam. </a:t>
            </a:r>
          </a:p>
        </p:txBody>
      </p:sp>
      <p:sp>
        <p:nvSpPr>
          <p:cNvPr id="25" name="Picture Placeholder 146">
            <a:extLst>
              <a:ext uri="{FF2B5EF4-FFF2-40B4-BE49-F238E27FC236}">
                <a16:creationId xmlns:a16="http://schemas.microsoft.com/office/drawing/2014/main" id="{EFD3411E-95AF-4D44-B7FD-19596942E757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9724355" y="1599203"/>
            <a:ext cx="2320982" cy="280654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6" name="Picture Placeholder 146">
            <a:extLst>
              <a:ext uri="{FF2B5EF4-FFF2-40B4-BE49-F238E27FC236}">
                <a16:creationId xmlns:a16="http://schemas.microsoft.com/office/drawing/2014/main" id="{16E37296-5596-0B45-92D6-1FD7D8AC0CF8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7329452" y="1599203"/>
            <a:ext cx="2320982" cy="280654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7" name="Picture Placeholder 146">
            <a:extLst>
              <a:ext uri="{FF2B5EF4-FFF2-40B4-BE49-F238E27FC236}">
                <a16:creationId xmlns:a16="http://schemas.microsoft.com/office/drawing/2014/main" id="{302CB690-7A5B-4045-8BED-14E9BD0E244E}"/>
              </a:ext>
            </a:extLst>
          </p:cNvPr>
          <p:cNvSpPr>
            <a:spLocks noGrp="1"/>
          </p:cNvSpPr>
          <p:nvPr>
            <p:ph type="pic" sz="quarter" idx="81"/>
          </p:nvPr>
        </p:nvSpPr>
        <p:spPr>
          <a:xfrm>
            <a:off x="4934548" y="1599203"/>
            <a:ext cx="2320982" cy="280654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8" name="Picture Placeholder 146">
            <a:extLst>
              <a:ext uri="{FF2B5EF4-FFF2-40B4-BE49-F238E27FC236}">
                <a16:creationId xmlns:a16="http://schemas.microsoft.com/office/drawing/2014/main" id="{45793F34-F167-674C-B3C3-9C704D41BE96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2539644" y="1599203"/>
            <a:ext cx="2320982" cy="280654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9" name="Text Placeholder 99">
            <a:extLst>
              <a:ext uri="{FF2B5EF4-FFF2-40B4-BE49-F238E27FC236}">
                <a16:creationId xmlns:a16="http://schemas.microsoft.com/office/drawing/2014/main" id="{C6D84620-5F6C-4B46-9411-3413515AF9AD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2539644" y="4565858"/>
            <a:ext cx="2320982" cy="1446550"/>
          </a:xfrm>
        </p:spPr>
        <p:txBody>
          <a:bodyPr wrap="square" rIns="72000" anchor="t">
            <a:spAutoFit/>
          </a:bodyPr>
          <a:lstStyle>
            <a:lvl1pPr marL="171450" indent="-1714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b="0" i="0">
                <a:latin typeface="GT America" pitchFamily="2" charset="77"/>
              </a:defRPr>
            </a:lvl1pPr>
            <a:lvl2pPr marL="17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b="0" i="0">
                <a:latin typeface="GT America" pitchFamily="2" charset="77"/>
              </a:defRPr>
            </a:lvl2pPr>
            <a:lvl3pPr marL="53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89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We believe that through the power of sport, we have the ability to change lives. </a:t>
            </a:r>
          </a:p>
          <a:p>
            <a:pPr lvl="2"/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site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tempus, fermentum, </a:t>
            </a:r>
            <a:r>
              <a:rPr lang="en-GB" dirty="0" err="1"/>
              <a:t>praesent</a:t>
            </a:r>
            <a:r>
              <a:rPr lang="en-GB" dirty="0"/>
              <a:t> diam. </a:t>
            </a:r>
          </a:p>
        </p:txBody>
      </p:sp>
      <p:sp>
        <p:nvSpPr>
          <p:cNvPr id="30" name="Text Placeholder 99">
            <a:extLst>
              <a:ext uri="{FF2B5EF4-FFF2-40B4-BE49-F238E27FC236}">
                <a16:creationId xmlns:a16="http://schemas.microsoft.com/office/drawing/2014/main" id="{758DDA31-46EB-C44F-BACA-8E4BC28DD52A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4934548" y="4565858"/>
            <a:ext cx="2320982" cy="1446550"/>
          </a:xfrm>
        </p:spPr>
        <p:txBody>
          <a:bodyPr wrap="square" rIns="72000" anchor="t">
            <a:spAutoFit/>
          </a:bodyPr>
          <a:lstStyle>
            <a:lvl1pPr marL="171450" indent="-1714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b="0" i="0">
                <a:latin typeface="GT America" pitchFamily="2" charset="77"/>
              </a:defRPr>
            </a:lvl1pPr>
            <a:lvl2pPr marL="17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b="0" i="0">
                <a:latin typeface="GT America" pitchFamily="2" charset="77"/>
              </a:defRPr>
            </a:lvl2pPr>
            <a:lvl3pPr marL="53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89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We believe that through the power of sport, we have the ability to change lives. </a:t>
            </a:r>
          </a:p>
          <a:p>
            <a:pPr lvl="2"/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site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tempus, fermentum, </a:t>
            </a:r>
            <a:r>
              <a:rPr lang="en-GB" dirty="0" err="1"/>
              <a:t>praesent</a:t>
            </a:r>
            <a:r>
              <a:rPr lang="en-GB" dirty="0"/>
              <a:t> diam. </a:t>
            </a:r>
          </a:p>
        </p:txBody>
      </p:sp>
      <p:sp>
        <p:nvSpPr>
          <p:cNvPr id="31" name="Text Placeholder 99">
            <a:extLst>
              <a:ext uri="{FF2B5EF4-FFF2-40B4-BE49-F238E27FC236}">
                <a16:creationId xmlns:a16="http://schemas.microsoft.com/office/drawing/2014/main" id="{CEDFD779-C38C-FC44-8338-44052ABFE213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7329452" y="4565858"/>
            <a:ext cx="2320982" cy="1446550"/>
          </a:xfrm>
        </p:spPr>
        <p:txBody>
          <a:bodyPr wrap="square" rIns="72000" anchor="t">
            <a:spAutoFit/>
          </a:bodyPr>
          <a:lstStyle>
            <a:lvl1pPr marL="171450" indent="-1714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b="0" i="0">
                <a:latin typeface="GT America" pitchFamily="2" charset="77"/>
              </a:defRPr>
            </a:lvl1pPr>
            <a:lvl2pPr marL="17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b="0" i="0">
                <a:latin typeface="GT America" pitchFamily="2" charset="77"/>
              </a:defRPr>
            </a:lvl2pPr>
            <a:lvl3pPr marL="53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89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We believe that through the power of sport, we have the ability to change lives. </a:t>
            </a:r>
          </a:p>
          <a:p>
            <a:pPr lvl="2"/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site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tempus, fermentum, </a:t>
            </a:r>
            <a:r>
              <a:rPr lang="en-GB" dirty="0" err="1"/>
              <a:t>praesent</a:t>
            </a:r>
            <a:r>
              <a:rPr lang="en-GB" dirty="0"/>
              <a:t> diam. </a:t>
            </a:r>
          </a:p>
        </p:txBody>
      </p:sp>
      <p:sp>
        <p:nvSpPr>
          <p:cNvPr id="32" name="Text Placeholder 99">
            <a:extLst>
              <a:ext uri="{FF2B5EF4-FFF2-40B4-BE49-F238E27FC236}">
                <a16:creationId xmlns:a16="http://schemas.microsoft.com/office/drawing/2014/main" id="{BAF23F2B-199E-AA4C-8163-A959ADBAE131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9724355" y="4565858"/>
            <a:ext cx="2320982" cy="1446550"/>
          </a:xfrm>
        </p:spPr>
        <p:txBody>
          <a:bodyPr wrap="square" rIns="72000" anchor="t">
            <a:spAutoFit/>
          </a:bodyPr>
          <a:lstStyle>
            <a:lvl1pPr marL="171450" indent="-1714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b="0" i="0">
                <a:latin typeface="GT America" pitchFamily="2" charset="77"/>
              </a:defRPr>
            </a:lvl1pPr>
            <a:lvl2pPr marL="17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b="0" i="0">
                <a:latin typeface="GT America" pitchFamily="2" charset="77"/>
              </a:defRPr>
            </a:lvl2pPr>
            <a:lvl3pPr marL="53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89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We believe that through the power of sport, we have the ability to change lives. </a:t>
            </a:r>
          </a:p>
          <a:p>
            <a:pPr lvl="2"/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site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tempus, fermentum, </a:t>
            </a:r>
            <a:r>
              <a:rPr lang="en-GB" dirty="0" err="1"/>
              <a:t>praesent</a:t>
            </a:r>
            <a:r>
              <a:rPr lang="en-GB" dirty="0"/>
              <a:t> diam.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7608FE0-8842-1D49-BD14-FBA63628AD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663" y="332536"/>
            <a:ext cx="3657600" cy="543418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latin typeface="GT America Expanded" pitchFamily="2" charset="77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0825631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146">
            <a:extLst>
              <a:ext uri="{FF2B5EF4-FFF2-40B4-BE49-F238E27FC236}">
                <a16:creationId xmlns:a16="http://schemas.microsoft.com/office/drawing/2014/main" id="{B0D0EB1F-7F47-6E4A-808E-D37BC3A7A534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9128477" y="1599203"/>
            <a:ext cx="2916859" cy="280654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9" name="Picture Placeholder 146">
            <a:extLst>
              <a:ext uri="{FF2B5EF4-FFF2-40B4-BE49-F238E27FC236}">
                <a16:creationId xmlns:a16="http://schemas.microsoft.com/office/drawing/2014/main" id="{F44E184A-A07E-F44E-9803-6E81EFEF3D31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6133898" y="1599203"/>
            <a:ext cx="2916859" cy="280654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0" name="Picture Placeholder 146">
            <a:extLst>
              <a:ext uri="{FF2B5EF4-FFF2-40B4-BE49-F238E27FC236}">
                <a16:creationId xmlns:a16="http://schemas.microsoft.com/office/drawing/2014/main" id="{2D9B22FA-4A7B-6743-9228-347EF47EBA14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3139319" y="1599203"/>
            <a:ext cx="2916859" cy="280654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1" name="Text Placeholder 99">
            <a:extLst>
              <a:ext uri="{FF2B5EF4-FFF2-40B4-BE49-F238E27FC236}">
                <a16:creationId xmlns:a16="http://schemas.microsoft.com/office/drawing/2014/main" id="{DADB0386-F68E-C14C-A494-48A97A68307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139319" y="4565858"/>
            <a:ext cx="2916859" cy="1261884"/>
          </a:xfrm>
        </p:spPr>
        <p:txBody>
          <a:bodyPr wrap="square" rIns="72000" anchor="t">
            <a:spAutoFit/>
          </a:bodyPr>
          <a:lstStyle>
            <a:lvl1pPr marL="171450" indent="-1714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b="0" i="0">
                <a:latin typeface="GT America" pitchFamily="2" charset="77"/>
              </a:defRPr>
            </a:lvl1pPr>
            <a:lvl2pPr marL="17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b="0" i="0">
                <a:latin typeface="GT America" pitchFamily="2" charset="77"/>
              </a:defRPr>
            </a:lvl2pPr>
            <a:lvl3pPr marL="53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89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We believe that through the power of sport, we have the ability to change lives. </a:t>
            </a:r>
          </a:p>
          <a:p>
            <a:pPr lvl="2"/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site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tempus, fermentum, </a:t>
            </a:r>
            <a:r>
              <a:rPr lang="en-GB" dirty="0" err="1"/>
              <a:t>praesent</a:t>
            </a:r>
            <a:r>
              <a:rPr lang="en-GB" dirty="0"/>
              <a:t> diam. </a:t>
            </a:r>
          </a:p>
        </p:txBody>
      </p:sp>
      <p:sp>
        <p:nvSpPr>
          <p:cNvPr id="12" name="Text Placeholder 99">
            <a:extLst>
              <a:ext uri="{FF2B5EF4-FFF2-40B4-BE49-F238E27FC236}">
                <a16:creationId xmlns:a16="http://schemas.microsoft.com/office/drawing/2014/main" id="{26682F1A-CC04-744F-A846-8981F2A1B598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133898" y="4565858"/>
            <a:ext cx="2916859" cy="1261884"/>
          </a:xfrm>
        </p:spPr>
        <p:txBody>
          <a:bodyPr wrap="square" rIns="72000" anchor="t">
            <a:spAutoFit/>
          </a:bodyPr>
          <a:lstStyle>
            <a:lvl1pPr marL="171450" indent="-1714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b="0" i="0">
                <a:latin typeface="GT America" pitchFamily="2" charset="77"/>
              </a:defRPr>
            </a:lvl1pPr>
            <a:lvl2pPr marL="17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b="0" i="0">
                <a:latin typeface="GT America" pitchFamily="2" charset="77"/>
              </a:defRPr>
            </a:lvl2pPr>
            <a:lvl3pPr marL="53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89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We believe that through the power of sport, we have the ability to change lives. </a:t>
            </a:r>
          </a:p>
          <a:p>
            <a:pPr lvl="2"/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site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tempus, fermentum, </a:t>
            </a:r>
            <a:r>
              <a:rPr lang="en-GB" dirty="0" err="1"/>
              <a:t>praesent</a:t>
            </a:r>
            <a:r>
              <a:rPr lang="en-GB" dirty="0"/>
              <a:t> diam. </a:t>
            </a:r>
          </a:p>
        </p:txBody>
      </p:sp>
      <p:sp>
        <p:nvSpPr>
          <p:cNvPr id="13" name="Text Placeholder 99">
            <a:extLst>
              <a:ext uri="{FF2B5EF4-FFF2-40B4-BE49-F238E27FC236}">
                <a16:creationId xmlns:a16="http://schemas.microsoft.com/office/drawing/2014/main" id="{C8D8FE2D-D5DE-8A4F-A361-A20C91BC4DB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9128477" y="4565858"/>
            <a:ext cx="2916859" cy="1261884"/>
          </a:xfrm>
        </p:spPr>
        <p:txBody>
          <a:bodyPr wrap="square" rIns="72000" anchor="t">
            <a:spAutoFit/>
          </a:bodyPr>
          <a:lstStyle>
            <a:lvl1pPr marL="171450" indent="-1714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b="0" i="0">
                <a:latin typeface="GT America" pitchFamily="2" charset="77"/>
              </a:defRPr>
            </a:lvl1pPr>
            <a:lvl2pPr marL="17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b="0" i="0">
                <a:latin typeface="GT America" pitchFamily="2" charset="77"/>
              </a:defRPr>
            </a:lvl2pPr>
            <a:lvl3pPr marL="53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89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We believe that through the power of sport, we have the ability to change lives. </a:t>
            </a:r>
          </a:p>
          <a:p>
            <a:pPr lvl="2"/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site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tempus, fermentum, </a:t>
            </a:r>
            <a:r>
              <a:rPr lang="en-GB" dirty="0" err="1"/>
              <a:t>praesent</a:t>
            </a:r>
            <a:r>
              <a:rPr lang="en-GB" dirty="0"/>
              <a:t> diam. </a:t>
            </a:r>
          </a:p>
        </p:txBody>
      </p:sp>
      <p:sp>
        <p:nvSpPr>
          <p:cNvPr id="14" name="Picture Placeholder 146">
            <a:extLst>
              <a:ext uri="{FF2B5EF4-FFF2-40B4-BE49-F238E27FC236}">
                <a16:creationId xmlns:a16="http://schemas.microsoft.com/office/drawing/2014/main" id="{B858D400-4BDD-3C45-A0C4-B57F841D689C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144740" y="1599203"/>
            <a:ext cx="2916859" cy="280654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5" name="Text Placeholder 99">
            <a:extLst>
              <a:ext uri="{FF2B5EF4-FFF2-40B4-BE49-F238E27FC236}">
                <a16:creationId xmlns:a16="http://schemas.microsoft.com/office/drawing/2014/main" id="{30FBA180-1288-B346-B3CD-0A42FB4C1555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144740" y="4565858"/>
            <a:ext cx="2916859" cy="1261884"/>
          </a:xfrm>
        </p:spPr>
        <p:txBody>
          <a:bodyPr wrap="square" rIns="72000" anchor="t">
            <a:spAutoFit/>
          </a:bodyPr>
          <a:lstStyle>
            <a:lvl1pPr marL="171450" indent="-1714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b="0" i="0">
                <a:latin typeface="GT America" pitchFamily="2" charset="77"/>
              </a:defRPr>
            </a:lvl1pPr>
            <a:lvl2pPr marL="17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b="0" i="0">
                <a:latin typeface="GT America" pitchFamily="2" charset="77"/>
              </a:defRPr>
            </a:lvl2pPr>
            <a:lvl3pPr marL="53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89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We believe that through the power of sport, we have the ability to change lives. </a:t>
            </a:r>
          </a:p>
          <a:p>
            <a:pPr lvl="2"/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site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tempus, fermentum, </a:t>
            </a:r>
            <a:r>
              <a:rPr lang="en-GB" dirty="0" err="1"/>
              <a:t>praesent</a:t>
            </a:r>
            <a:r>
              <a:rPr lang="en-GB" dirty="0"/>
              <a:t> diam.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AD36254-DFC9-8C46-BEA7-66D40AA39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663" y="332536"/>
            <a:ext cx="3657600" cy="543418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latin typeface="GT America Expanded" pitchFamily="2" charset="77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8430936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146">
            <a:extLst>
              <a:ext uri="{FF2B5EF4-FFF2-40B4-BE49-F238E27FC236}">
                <a16:creationId xmlns:a16="http://schemas.microsoft.com/office/drawing/2014/main" id="{B0D0EB1F-7F47-6E4A-808E-D37BC3A7A534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9128477" y="1599203"/>
            <a:ext cx="2916859" cy="280654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9" name="Picture Placeholder 146">
            <a:extLst>
              <a:ext uri="{FF2B5EF4-FFF2-40B4-BE49-F238E27FC236}">
                <a16:creationId xmlns:a16="http://schemas.microsoft.com/office/drawing/2014/main" id="{F44E184A-A07E-F44E-9803-6E81EFEF3D31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6133898" y="1599203"/>
            <a:ext cx="2916859" cy="280654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0" name="Picture Placeholder 146">
            <a:extLst>
              <a:ext uri="{FF2B5EF4-FFF2-40B4-BE49-F238E27FC236}">
                <a16:creationId xmlns:a16="http://schemas.microsoft.com/office/drawing/2014/main" id="{2D9B22FA-4A7B-6743-9228-347EF47EBA14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3139319" y="1599203"/>
            <a:ext cx="2916859" cy="280654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1" name="Text Placeholder 99">
            <a:extLst>
              <a:ext uri="{FF2B5EF4-FFF2-40B4-BE49-F238E27FC236}">
                <a16:creationId xmlns:a16="http://schemas.microsoft.com/office/drawing/2014/main" id="{DADB0386-F68E-C14C-A494-48A97A68307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139319" y="4565858"/>
            <a:ext cx="2916859" cy="1261884"/>
          </a:xfrm>
        </p:spPr>
        <p:txBody>
          <a:bodyPr wrap="square" rIns="72000" anchor="t">
            <a:spAutoFit/>
          </a:bodyPr>
          <a:lstStyle>
            <a:lvl1pPr marL="171450" indent="-1714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b="0" i="0">
                <a:latin typeface="GT America" pitchFamily="2" charset="77"/>
              </a:defRPr>
            </a:lvl1pPr>
            <a:lvl2pPr marL="17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b="0" i="0">
                <a:latin typeface="GT America" pitchFamily="2" charset="77"/>
              </a:defRPr>
            </a:lvl2pPr>
            <a:lvl3pPr marL="53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89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We believe that through the power of sport, we have the ability to change lives. </a:t>
            </a:r>
          </a:p>
          <a:p>
            <a:pPr lvl="2"/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site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tempus, fermentum, </a:t>
            </a:r>
            <a:r>
              <a:rPr lang="en-GB" dirty="0" err="1"/>
              <a:t>praesent</a:t>
            </a:r>
            <a:r>
              <a:rPr lang="en-GB" dirty="0"/>
              <a:t> diam. </a:t>
            </a:r>
          </a:p>
        </p:txBody>
      </p:sp>
      <p:sp>
        <p:nvSpPr>
          <p:cNvPr id="12" name="Text Placeholder 99">
            <a:extLst>
              <a:ext uri="{FF2B5EF4-FFF2-40B4-BE49-F238E27FC236}">
                <a16:creationId xmlns:a16="http://schemas.microsoft.com/office/drawing/2014/main" id="{26682F1A-CC04-744F-A846-8981F2A1B598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133898" y="4565858"/>
            <a:ext cx="2916859" cy="1261884"/>
          </a:xfrm>
        </p:spPr>
        <p:txBody>
          <a:bodyPr wrap="square" rIns="72000" anchor="t">
            <a:spAutoFit/>
          </a:bodyPr>
          <a:lstStyle>
            <a:lvl1pPr marL="171450" indent="-1714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b="0" i="0">
                <a:latin typeface="GT America" pitchFamily="2" charset="77"/>
              </a:defRPr>
            </a:lvl1pPr>
            <a:lvl2pPr marL="17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b="0" i="0">
                <a:latin typeface="GT America" pitchFamily="2" charset="77"/>
              </a:defRPr>
            </a:lvl2pPr>
            <a:lvl3pPr marL="53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89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We believe that through the power of sport, we have the ability to change lives. </a:t>
            </a:r>
          </a:p>
          <a:p>
            <a:pPr lvl="2"/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site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tempus, fermentum, </a:t>
            </a:r>
            <a:r>
              <a:rPr lang="en-GB" dirty="0" err="1"/>
              <a:t>praesent</a:t>
            </a:r>
            <a:r>
              <a:rPr lang="en-GB" dirty="0"/>
              <a:t> diam. </a:t>
            </a:r>
          </a:p>
        </p:txBody>
      </p:sp>
      <p:sp>
        <p:nvSpPr>
          <p:cNvPr id="13" name="Text Placeholder 99">
            <a:extLst>
              <a:ext uri="{FF2B5EF4-FFF2-40B4-BE49-F238E27FC236}">
                <a16:creationId xmlns:a16="http://schemas.microsoft.com/office/drawing/2014/main" id="{C8D8FE2D-D5DE-8A4F-A361-A20C91BC4DB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9128477" y="4565858"/>
            <a:ext cx="2916859" cy="1261884"/>
          </a:xfrm>
        </p:spPr>
        <p:txBody>
          <a:bodyPr wrap="square" rIns="72000" anchor="t">
            <a:spAutoFit/>
          </a:bodyPr>
          <a:lstStyle>
            <a:lvl1pPr marL="171450" indent="-1714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b="0" i="0">
                <a:latin typeface="GT America" pitchFamily="2" charset="77"/>
              </a:defRPr>
            </a:lvl1pPr>
            <a:lvl2pPr marL="17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b="0" i="0">
                <a:latin typeface="GT America" pitchFamily="2" charset="77"/>
              </a:defRPr>
            </a:lvl2pPr>
            <a:lvl3pPr marL="53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89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We believe that through the power of sport, we have the ability to change lives. </a:t>
            </a:r>
          </a:p>
          <a:p>
            <a:pPr lvl="2"/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site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tempus, fermentum, </a:t>
            </a:r>
            <a:r>
              <a:rPr lang="en-GB" dirty="0" err="1"/>
              <a:t>praesent</a:t>
            </a:r>
            <a:r>
              <a:rPr lang="en-GB" dirty="0"/>
              <a:t> diam.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EBBE921-D49A-1849-B954-03487CB318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663" y="332536"/>
            <a:ext cx="3657600" cy="543418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latin typeface="GT America Expanded" pitchFamily="2" charset="77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5120966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6">
            <a:extLst>
              <a:ext uri="{FF2B5EF4-FFF2-40B4-BE49-F238E27FC236}">
                <a16:creationId xmlns:a16="http://schemas.microsoft.com/office/drawing/2014/main" id="{13EA0C21-728F-2047-94E7-32CAEFBD0952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3139319" y="1609527"/>
            <a:ext cx="4417008" cy="2796218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6" name="Picture Placeholder 146">
            <a:extLst>
              <a:ext uri="{FF2B5EF4-FFF2-40B4-BE49-F238E27FC236}">
                <a16:creationId xmlns:a16="http://schemas.microsoft.com/office/drawing/2014/main" id="{6BFD922F-09F1-D541-A28F-C33FE0370B07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7628328" y="1609527"/>
            <a:ext cx="4417008" cy="2796218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3C3-7342-43BE-9827-541CF70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E61A-3213-41DE-9DBF-1B20659ACF7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4226-AAE7-479E-8B3D-AF66C9E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8B42-8886-45C6-AD13-DC98137D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99">
            <a:extLst>
              <a:ext uri="{FF2B5EF4-FFF2-40B4-BE49-F238E27FC236}">
                <a16:creationId xmlns:a16="http://schemas.microsoft.com/office/drawing/2014/main" id="{DADB0386-F68E-C14C-A494-48A97A68307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139319" y="4565858"/>
            <a:ext cx="4417008" cy="892552"/>
          </a:xfrm>
        </p:spPr>
        <p:txBody>
          <a:bodyPr wrap="square" rIns="72000" anchor="t">
            <a:spAutoFit/>
          </a:bodyPr>
          <a:lstStyle>
            <a:lvl1pPr marL="171450" indent="-1714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b="0" i="0">
                <a:latin typeface="GT America" pitchFamily="2" charset="77"/>
              </a:defRPr>
            </a:lvl1pPr>
            <a:lvl2pPr marL="17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b="0" i="0">
                <a:latin typeface="GT America" pitchFamily="2" charset="77"/>
              </a:defRPr>
            </a:lvl2pPr>
            <a:lvl3pPr marL="53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89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We believe that through the power of sport, we have the ability to change lives. </a:t>
            </a:r>
          </a:p>
          <a:p>
            <a:pPr lvl="2"/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site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tempus, fermentum, </a:t>
            </a:r>
            <a:r>
              <a:rPr lang="en-GB" dirty="0" err="1"/>
              <a:t>praesent</a:t>
            </a:r>
            <a:r>
              <a:rPr lang="en-GB" dirty="0"/>
              <a:t> diam. </a:t>
            </a:r>
          </a:p>
        </p:txBody>
      </p:sp>
      <p:sp>
        <p:nvSpPr>
          <p:cNvPr id="13" name="Text Placeholder 99">
            <a:extLst>
              <a:ext uri="{FF2B5EF4-FFF2-40B4-BE49-F238E27FC236}">
                <a16:creationId xmlns:a16="http://schemas.microsoft.com/office/drawing/2014/main" id="{C8D8FE2D-D5DE-8A4F-A361-A20C91BC4DB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7628329" y="4565858"/>
            <a:ext cx="4417008" cy="892552"/>
          </a:xfrm>
        </p:spPr>
        <p:txBody>
          <a:bodyPr wrap="square" rIns="72000" anchor="t">
            <a:spAutoFit/>
          </a:bodyPr>
          <a:lstStyle>
            <a:lvl1pPr marL="171450" indent="-17145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b="0" i="0">
                <a:latin typeface="GT America" pitchFamily="2" charset="77"/>
              </a:defRPr>
            </a:lvl1pPr>
            <a:lvl2pPr marL="17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b="0" i="0">
                <a:latin typeface="GT America" pitchFamily="2" charset="77"/>
              </a:defRPr>
            </a:lvl2pPr>
            <a:lvl3pPr marL="53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89280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We believe that through the power of sport, we have the ability to change lives. </a:t>
            </a:r>
          </a:p>
          <a:p>
            <a:pPr lvl="2"/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site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tempus, fermentum, </a:t>
            </a:r>
            <a:r>
              <a:rPr lang="en-GB" dirty="0" err="1"/>
              <a:t>praesent</a:t>
            </a:r>
            <a:r>
              <a:rPr lang="en-GB" dirty="0"/>
              <a:t> diam.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E41651-6825-3248-B6B0-74AD84C29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663" y="332536"/>
            <a:ext cx="3657600" cy="543418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latin typeface="GT America Expanded" pitchFamily="2" charset="77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5343676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Subhead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46">
            <a:extLst>
              <a:ext uri="{FF2B5EF4-FFF2-40B4-BE49-F238E27FC236}">
                <a16:creationId xmlns:a16="http://schemas.microsoft.com/office/drawing/2014/main" id="{AA066000-5ACA-3B40-BEC9-EE80F6A9892B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7624781" y="146304"/>
            <a:ext cx="4424400" cy="6382800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504250-3BC5-4CFA-83D7-09DAF0F1D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E5D5-DFF1-4AA3-AC69-C38C3B825637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81395-4862-4D0D-89A7-65A35200D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WILSON SPORTING GOODS CO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4B0D0F-C060-4B9D-B1C6-8F3444A53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/>
          <a:lstStyle/>
          <a:p>
            <a:fld id="{D1E245ED-CFAC-4DDE-8ABB-E0469C403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99">
            <a:extLst>
              <a:ext uri="{FF2B5EF4-FFF2-40B4-BE49-F238E27FC236}">
                <a16:creationId xmlns:a16="http://schemas.microsoft.com/office/drawing/2014/main" id="{27DFA570-2C6A-C944-B63A-C17EC0DFBF7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432778" y="3744573"/>
            <a:ext cx="4680000" cy="755143"/>
          </a:xfrm>
        </p:spPr>
        <p:txBody>
          <a:bodyPr wrap="square" anchor="t">
            <a:sp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GT America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We believe that through the power of sport, we have the ability to change lives.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</a:p>
        </p:txBody>
      </p:sp>
      <p:sp>
        <p:nvSpPr>
          <p:cNvPr id="10" name="Text Placeholder 99">
            <a:extLst>
              <a:ext uri="{FF2B5EF4-FFF2-40B4-BE49-F238E27FC236}">
                <a16:creationId xmlns:a16="http://schemas.microsoft.com/office/drawing/2014/main" id="{A25B8F4E-307B-9346-8BAC-79D377B0E9C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10250" y="2681452"/>
            <a:ext cx="6925056" cy="988027"/>
          </a:xfrm>
        </p:spPr>
        <p:txBody>
          <a:bodyPr wrap="square" anchor="b">
            <a:spAutoFit/>
          </a:bodyPr>
          <a:lstStyle>
            <a:lvl1pPr marL="0" indent="0" algn="ctr">
              <a:lnSpc>
                <a:spcPct val="80000"/>
              </a:lnSpc>
              <a:spcBef>
                <a:spcPts val="600"/>
              </a:spcBef>
              <a:buNone/>
              <a:defRPr sz="4000" b="1" i="0">
                <a:solidFill>
                  <a:schemeClr val="tx2"/>
                </a:solidFill>
                <a:latin typeface="GT America Expande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</a:t>
            </a:r>
            <a:br>
              <a:rPr lang="en-GB" dirty="0"/>
            </a:br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33097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Red)">
    <p:bg>
      <p:bgPr>
        <a:solidFill>
          <a:srgbClr val="CF1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3212450"/>
            <a:ext cx="7380224" cy="433101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83A1AF3F-E1A7-8C49-BB1E-7F6F4EF856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7AF070-CC1A-6E43-AC04-CE4983B22CDE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DA4BA0E3-6D60-D244-9866-18A01671D5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CF5C56-DDD7-9B4F-8E1C-8FF9EC3445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38203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998731-006F-514E-BCB6-ECA584D92394}"/>
              </a:ext>
            </a:extLst>
          </p:cNvPr>
          <p:cNvSpPr/>
          <p:nvPr userDrawn="1"/>
        </p:nvSpPr>
        <p:spPr>
          <a:xfrm>
            <a:off x="11125200" y="6555440"/>
            <a:ext cx="869576" cy="28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8" name="Picture Placeholder 146">
            <a:extLst>
              <a:ext uri="{FF2B5EF4-FFF2-40B4-BE49-F238E27FC236}">
                <a16:creationId xmlns:a16="http://schemas.microsoft.com/office/drawing/2014/main" id="{D8439AA5-772D-164D-BDA5-BDA4EC0915AD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44740" y="144476"/>
            <a:ext cx="11900596" cy="6569047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7315097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998731-006F-514E-BCB6-ECA584D92394}"/>
              </a:ext>
            </a:extLst>
          </p:cNvPr>
          <p:cNvSpPr/>
          <p:nvPr userDrawn="1"/>
        </p:nvSpPr>
        <p:spPr>
          <a:xfrm>
            <a:off x="11125200" y="6555440"/>
            <a:ext cx="869576" cy="28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8" name="Picture Placeholder 146">
            <a:extLst>
              <a:ext uri="{FF2B5EF4-FFF2-40B4-BE49-F238E27FC236}">
                <a16:creationId xmlns:a16="http://schemas.microsoft.com/office/drawing/2014/main" id="{D8439AA5-772D-164D-BDA5-BDA4EC0915AD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44740" y="144476"/>
            <a:ext cx="11900596" cy="3244855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0" name="Picture Placeholder 146">
            <a:extLst>
              <a:ext uri="{FF2B5EF4-FFF2-40B4-BE49-F238E27FC236}">
                <a16:creationId xmlns:a16="http://schemas.microsoft.com/office/drawing/2014/main" id="{BFAEB06E-A916-AC4C-8461-4EC6E79D93AE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144741" y="3465021"/>
            <a:ext cx="11900596" cy="324850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6812493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6">
            <a:extLst>
              <a:ext uri="{FF2B5EF4-FFF2-40B4-BE49-F238E27FC236}">
                <a16:creationId xmlns:a16="http://schemas.microsoft.com/office/drawing/2014/main" id="{D8439AA5-772D-164D-BDA5-BDA4EC0915AD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44740" y="144476"/>
            <a:ext cx="5911438" cy="6569047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998731-006F-514E-BCB6-ECA584D92394}"/>
              </a:ext>
            </a:extLst>
          </p:cNvPr>
          <p:cNvSpPr/>
          <p:nvPr userDrawn="1"/>
        </p:nvSpPr>
        <p:spPr>
          <a:xfrm>
            <a:off x="11125200" y="6555440"/>
            <a:ext cx="869576" cy="28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8" name="Picture Placeholder 146">
            <a:extLst>
              <a:ext uri="{FF2B5EF4-FFF2-40B4-BE49-F238E27FC236}">
                <a16:creationId xmlns:a16="http://schemas.microsoft.com/office/drawing/2014/main" id="{8821FC75-67B2-9746-BAD4-43D06A0BFED2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6133898" y="144476"/>
            <a:ext cx="5911438" cy="6569047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0249349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998731-006F-514E-BCB6-ECA584D92394}"/>
              </a:ext>
            </a:extLst>
          </p:cNvPr>
          <p:cNvSpPr/>
          <p:nvPr userDrawn="1"/>
        </p:nvSpPr>
        <p:spPr>
          <a:xfrm>
            <a:off x="11125200" y="6555440"/>
            <a:ext cx="869576" cy="28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9" name="Picture Placeholder 146">
            <a:extLst>
              <a:ext uri="{FF2B5EF4-FFF2-40B4-BE49-F238E27FC236}">
                <a16:creationId xmlns:a16="http://schemas.microsoft.com/office/drawing/2014/main" id="{FCCDE8EB-BF0A-D04E-90B4-ED6F6ED86A43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49997" y="144476"/>
            <a:ext cx="7900500" cy="6569047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1" name="Picture Placeholder 146">
            <a:extLst>
              <a:ext uri="{FF2B5EF4-FFF2-40B4-BE49-F238E27FC236}">
                <a16:creationId xmlns:a16="http://schemas.microsoft.com/office/drawing/2014/main" id="{29B6C819-5772-6447-9628-D4A5E7114DFB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133010" y="144476"/>
            <a:ext cx="3908993" cy="6569047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3132028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6">
            <a:extLst>
              <a:ext uri="{FF2B5EF4-FFF2-40B4-BE49-F238E27FC236}">
                <a16:creationId xmlns:a16="http://schemas.microsoft.com/office/drawing/2014/main" id="{D8439AA5-772D-164D-BDA5-BDA4EC0915AD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49997" y="144476"/>
            <a:ext cx="3908993" cy="6569047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998731-006F-514E-BCB6-ECA584D92394}"/>
              </a:ext>
            </a:extLst>
          </p:cNvPr>
          <p:cNvSpPr/>
          <p:nvPr userDrawn="1"/>
        </p:nvSpPr>
        <p:spPr>
          <a:xfrm>
            <a:off x="11125200" y="6555440"/>
            <a:ext cx="869576" cy="28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4" name="Picture Placeholder 146">
            <a:extLst>
              <a:ext uri="{FF2B5EF4-FFF2-40B4-BE49-F238E27FC236}">
                <a16:creationId xmlns:a16="http://schemas.microsoft.com/office/drawing/2014/main" id="{22D44CC7-2F6E-4942-9285-0B07A77168AF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133010" y="144476"/>
            <a:ext cx="3908993" cy="6569047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5" name="Picture Placeholder 146">
            <a:extLst>
              <a:ext uri="{FF2B5EF4-FFF2-40B4-BE49-F238E27FC236}">
                <a16:creationId xmlns:a16="http://schemas.microsoft.com/office/drawing/2014/main" id="{FA8B1584-3BE7-6443-A95C-F2A8A0702EDE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4141504" y="144476"/>
            <a:ext cx="3908993" cy="6569047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9912881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6">
            <a:extLst>
              <a:ext uri="{FF2B5EF4-FFF2-40B4-BE49-F238E27FC236}">
                <a16:creationId xmlns:a16="http://schemas.microsoft.com/office/drawing/2014/main" id="{D8439AA5-772D-164D-BDA5-BDA4EC0915AD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44740" y="144476"/>
            <a:ext cx="5911438" cy="6569047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998731-006F-514E-BCB6-ECA584D92394}"/>
              </a:ext>
            </a:extLst>
          </p:cNvPr>
          <p:cNvSpPr/>
          <p:nvPr userDrawn="1"/>
        </p:nvSpPr>
        <p:spPr>
          <a:xfrm>
            <a:off x="11125200" y="6555440"/>
            <a:ext cx="869576" cy="28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2" name="Picture Placeholder 146">
            <a:extLst>
              <a:ext uri="{FF2B5EF4-FFF2-40B4-BE49-F238E27FC236}">
                <a16:creationId xmlns:a16="http://schemas.microsoft.com/office/drawing/2014/main" id="{F46ADE12-D817-444A-875C-2A19094E3719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133898" y="3465021"/>
            <a:ext cx="5911438" cy="324850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8" name="Picture Placeholder 146">
            <a:extLst>
              <a:ext uri="{FF2B5EF4-FFF2-40B4-BE49-F238E27FC236}">
                <a16:creationId xmlns:a16="http://schemas.microsoft.com/office/drawing/2014/main" id="{8821FC75-67B2-9746-BAD4-43D06A0BFED2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6133898" y="144476"/>
            <a:ext cx="5911438" cy="3244855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5910373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998731-006F-514E-BCB6-ECA584D92394}"/>
              </a:ext>
            </a:extLst>
          </p:cNvPr>
          <p:cNvSpPr/>
          <p:nvPr userDrawn="1"/>
        </p:nvSpPr>
        <p:spPr>
          <a:xfrm>
            <a:off x="11125200" y="6555440"/>
            <a:ext cx="869576" cy="28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8" name="Picture Placeholder 146">
            <a:extLst>
              <a:ext uri="{FF2B5EF4-FFF2-40B4-BE49-F238E27FC236}">
                <a16:creationId xmlns:a16="http://schemas.microsoft.com/office/drawing/2014/main" id="{D8439AA5-772D-164D-BDA5-BDA4EC0915AD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44740" y="144476"/>
            <a:ext cx="5911438" cy="3244855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9" name="Picture Placeholder 146">
            <a:extLst>
              <a:ext uri="{FF2B5EF4-FFF2-40B4-BE49-F238E27FC236}">
                <a16:creationId xmlns:a16="http://schemas.microsoft.com/office/drawing/2014/main" id="{FF602DD6-1AB5-3849-A9D6-2FD2E2DBECF9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144740" y="3465021"/>
            <a:ext cx="5911438" cy="324850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2" name="Picture Placeholder 146">
            <a:extLst>
              <a:ext uri="{FF2B5EF4-FFF2-40B4-BE49-F238E27FC236}">
                <a16:creationId xmlns:a16="http://schemas.microsoft.com/office/drawing/2014/main" id="{F46ADE12-D817-444A-875C-2A19094E3719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133898" y="3465021"/>
            <a:ext cx="5911438" cy="324850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8" name="Picture Placeholder 146">
            <a:extLst>
              <a:ext uri="{FF2B5EF4-FFF2-40B4-BE49-F238E27FC236}">
                <a16:creationId xmlns:a16="http://schemas.microsoft.com/office/drawing/2014/main" id="{8821FC75-67B2-9746-BAD4-43D06A0BFED2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6133898" y="144476"/>
            <a:ext cx="5911438" cy="3244855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8305396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998731-006F-514E-BCB6-ECA584D92394}"/>
              </a:ext>
            </a:extLst>
          </p:cNvPr>
          <p:cNvSpPr/>
          <p:nvPr userDrawn="1"/>
        </p:nvSpPr>
        <p:spPr>
          <a:xfrm>
            <a:off x="11125200" y="6555440"/>
            <a:ext cx="869576" cy="28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8" name="Picture Placeholder 146">
            <a:extLst>
              <a:ext uri="{FF2B5EF4-FFF2-40B4-BE49-F238E27FC236}">
                <a16:creationId xmlns:a16="http://schemas.microsoft.com/office/drawing/2014/main" id="{D8439AA5-772D-164D-BDA5-BDA4EC0915AD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44740" y="144476"/>
            <a:ext cx="8906017" cy="3244855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9" name="Picture Placeholder 146">
            <a:extLst>
              <a:ext uri="{FF2B5EF4-FFF2-40B4-BE49-F238E27FC236}">
                <a16:creationId xmlns:a16="http://schemas.microsoft.com/office/drawing/2014/main" id="{FF602DD6-1AB5-3849-A9D6-2FD2E2DBECF9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144740" y="3465021"/>
            <a:ext cx="2916859" cy="324850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0" name="Picture Placeholder 146">
            <a:extLst>
              <a:ext uri="{FF2B5EF4-FFF2-40B4-BE49-F238E27FC236}">
                <a16:creationId xmlns:a16="http://schemas.microsoft.com/office/drawing/2014/main" id="{BFAEB06E-A916-AC4C-8461-4EC6E79D93AE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3139319" y="3465021"/>
            <a:ext cx="8906017" cy="324850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7" name="Picture Placeholder 146">
            <a:extLst>
              <a:ext uri="{FF2B5EF4-FFF2-40B4-BE49-F238E27FC236}">
                <a16:creationId xmlns:a16="http://schemas.microsoft.com/office/drawing/2014/main" id="{B5650AB3-9C58-FD4A-A8C0-8A5C8F139C82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9128477" y="144476"/>
            <a:ext cx="2916859" cy="3244855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286641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6">
            <a:extLst>
              <a:ext uri="{FF2B5EF4-FFF2-40B4-BE49-F238E27FC236}">
                <a16:creationId xmlns:a16="http://schemas.microsoft.com/office/drawing/2014/main" id="{D8439AA5-772D-164D-BDA5-BDA4EC0915AD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44740" y="144476"/>
            <a:ext cx="5911438" cy="6569047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998731-006F-514E-BCB6-ECA584D92394}"/>
              </a:ext>
            </a:extLst>
          </p:cNvPr>
          <p:cNvSpPr/>
          <p:nvPr userDrawn="1"/>
        </p:nvSpPr>
        <p:spPr>
          <a:xfrm>
            <a:off x="11125200" y="6555440"/>
            <a:ext cx="869576" cy="28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1" name="Picture Placeholder 146">
            <a:extLst>
              <a:ext uri="{FF2B5EF4-FFF2-40B4-BE49-F238E27FC236}">
                <a16:creationId xmlns:a16="http://schemas.microsoft.com/office/drawing/2014/main" id="{176554FA-FDD7-3C4A-9755-B6E40E86884C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9128477" y="3465021"/>
            <a:ext cx="2916859" cy="324850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2" name="Picture Placeholder 146">
            <a:extLst>
              <a:ext uri="{FF2B5EF4-FFF2-40B4-BE49-F238E27FC236}">
                <a16:creationId xmlns:a16="http://schemas.microsoft.com/office/drawing/2014/main" id="{F46ADE12-D817-444A-875C-2A19094E3719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133898" y="3465021"/>
            <a:ext cx="2916859" cy="324850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8" name="Picture Placeholder 146">
            <a:extLst>
              <a:ext uri="{FF2B5EF4-FFF2-40B4-BE49-F238E27FC236}">
                <a16:creationId xmlns:a16="http://schemas.microsoft.com/office/drawing/2014/main" id="{8821FC75-67B2-9746-BAD4-43D06A0BFED2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6133898" y="144476"/>
            <a:ext cx="5911438" cy="3244855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0034812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998731-006F-514E-BCB6-ECA584D92394}"/>
              </a:ext>
            </a:extLst>
          </p:cNvPr>
          <p:cNvSpPr/>
          <p:nvPr userDrawn="1"/>
        </p:nvSpPr>
        <p:spPr>
          <a:xfrm>
            <a:off x="11125200" y="6555440"/>
            <a:ext cx="869576" cy="28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8" name="Picture Placeholder 146">
            <a:extLst>
              <a:ext uri="{FF2B5EF4-FFF2-40B4-BE49-F238E27FC236}">
                <a16:creationId xmlns:a16="http://schemas.microsoft.com/office/drawing/2014/main" id="{D8439AA5-772D-164D-BDA5-BDA4EC0915AD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44740" y="144476"/>
            <a:ext cx="2916859" cy="6569047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1" name="Picture Placeholder 146">
            <a:extLst>
              <a:ext uri="{FF2B5EF4-FFF2-40B4-BE49-F238E27FC236}">
                <a16:creationId xmlns:a16="http://schemas.microsoft.com/office/drawing/2014/main" id="{176554FA-FDD7-3C4A-9755-B6E40E86884C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9128477" y="3465021"/>
            <a:ext cx="2916859" cy="324850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22" name="Picture Placeholder 146">
            <a:extLst>
              <a:ext uri="{FF2B5EF4-FFF2-40B4-BE49-F238E27FC236}">
                <a16:creationId xmlns:a16="http://schemas.microsoft.com/office/drawing/2014/main" id="{F46ADE12-D817-444A-875C-2A19094E3719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133898" y="3465021"/>
            <a:ext cx="2916859" cy="3248502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7" name="Picture Placeholder 146">
            <a:extLst>
              <a:ext uri="{FF2B5EF4-FFF2-40B4-BE49-F238E27FC236}">
                <a16:creationId xmlns:a16="http://schemas.microsoft.com/office/drawing/2014/main" id="{B5650AB3-9C58-FD4A-A8C0-8A5C8F139C82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9128477" y="144476"/>
            <a:ext cx="2916859" cy="3244855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8" name="Picture Placeholder 146">
            <a:extLst>
              <a:ext uri="{FF2B5EF4-FFF2-40B4-BE49-F238E27FC236}">
                <a16:creationId xmlns:a16="http://schemas.microsoft.com/office/drawing/2014/main" id="{8821FC75-67B2-9746-BAD4-43D06A0BFED2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6133898" y="144476"/>
            <a:ext cx="2916859" cy="3244855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  <p:sp>
        <p:nvSpPr>
          <p:cNvPr id="16" name="Picture Placeholder 146">
            <a:extLst>
              <a:ext uri="{FF2B5EF4-FFF2-40B4-BE49-F238E27FC236}">
                <a16:creationId xmlns:a16="http://schemas.microsoft.com/office/drawing/2014/main" id="{C1F97468-7D70-6F49-A1EC-263CC0C8CE56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3139319" y="144476"/>
            <a:ext cx="2916859" cy="6569047"/>
          </a:xfr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GB" dirty="0"/>
              <a:t>Click icon to add picture</a:t>
            </a:r>
          </a:p>
          <a:p>
            <a:endParaRPr lang="en-GB" dirty="0"/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57795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81.xml"/><Relationship Id="rId42" Type="http://schemas.openxmlformats.org/officeDocument/2006/relationships/slideLayout" Target="../slideLayouts/slideLayout102.xml"/><Relationship Id="rId47" Type="http://schemas.openxmlformats.org/officeDocument/2006/relationships/slideLayout" Target="../slideLayouts/slideLayout107.xml"/><Relationship Id="rId63" Type="http://schemas.openxmlformats.org/officeDocument/2006/relationships/slideLayout" Target="../slideLayouts/slideLayout123.xml"/><Relationship Id="rId68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slideLayout" Target="../slideLayouts/slideLayout92.xml"/><Relationship Id="rId37" Type="http://schemas.openxmlformats.org/officeDocument/2006/relationships/slideLayout" Target="../slideLayouts/slideLayout97.xml"/><Relationship Id="rId40" Type="http://schemas.openxmlformats.org/officeDocument/2006/relationships/slideLayout" Target="../slideLayouts/slideLayout100.xml"/><Relationship Id="rId45" Type="http://schemas.openxmlformats.org/officeDocument/2006/relationships/slideLayout" Target="../slideLayouts/slideLayout105.xml"/><Relationship Id="rId53" Type="http://schemas.openxmlformats.org/officeDocument/2006/relationships/slideLayout" Target="../slideLayouts/slideLayout113.xml"/><Relationship Id="rId58" Type="http://schemas.openxmlformats.org/officeDocument/2006/relationships/slideLayout" Target="../slideLayouts/slideLayout118.xml"/><Relationship Id="rId66" Type="http://schemas.openxmlformats.org/officeDocument/2006/relationships/slideLayout" Target="../slideLayouts/slideLayout126.xml"/><Relationship Id="rId74" Type="http://schemas.openxmlformats.org/officeDocument/2006/relationships/theme" Target="../theme/theme2.xml"/><Relationship Id="rId5" Type="http://schemas.openxmlformats.org/officeDocument/2006/relationships/slideLayout" Target="../slideLayouts/slideLayout65.xml"/><Relationship Id="rId61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90.xml"/><Relationship Id="rId35" Type="http://schemas.openxmlformats.org/officeDocument/2006/relationships/slideLayout" Target="../slideLayouts/slideLayout95.xml"/><Relationship Id="rId43" Type="http://schemas.openxmlformats.org/officeDocument/2006/relationships/slideLayout" Target="../slideLayouts/slideLayout103.xml"/><Relationship Id="rId48" Type="http://schemas.openxmlformats.org/officeDocument/2006/relationships/slideLayout" Target="../slideLayouts/slideLayout108.xml"/><Relationship Id="rId56" Type="http://schemas.openxmlformats.org/officeDocument/2006/relationships/slideLayout" Target="../slideLayouts/slideLayout116.xml"/><Relationship Id="rId64" Type="http://schemas.openxmlformats.org/officeDocument/2006/relationships/slideLayout" Target="../slideLayouts/slideLayout124.xml"/><Relationship Id="rId69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68.xml"/><Relationship Id="rId51" Type="http://schemas.openxmlformats.org/officeDocument/2006/relationships/slideLayout" Target="../slideLayouts/slideLayout111.xml"/><Relationship Id="rId72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slideLayout" Target="../slideLayouts/slideLayout93.xml"/><Relationship Id="rId38" Type="http://schemas.openxmlformats.org/officeDocument/2006/relationships/slideLayout" Target="../slideLayouts/slideLayout98.xml"/><Relationship Id="rId46" Type="http://schemas.openxmlformats.org/officeDocument/2006/relationships/slideLayout" Target="../slideLayouts/slideLayout106.xml"/><Relationship Id="rId59" Type="http://schemas.openxmlformats.org/officeDocument/2006/relationships/slideLayout" Target="../slideLayouts/slideLayout119.xml"/><Relationship Id="rId67" Type="http://schemas.openxmlformats.org/officeDocument/2006/relationships/slideLayout" Target="../slideLayouts/slideLayout127.xml"/><Relationship Id="rId20" Type="http://schemas.openxmlformats.org/officeDocument/2006/relationships/slideLayout" Target="../slideLayouts/slideLayout80.xml"/><Relationship Id="rId41" Type="http://schemas.openxmlformats.org/officeDocument/2006/relationships/slideLayout" Target="../slideLayouts/slideLayout101.xml"/><Relationship Id="rId54" Type="http://schemas.openxmlformats.org/officeDocument/2006/relationships/slideLayout" Target="../slideLayouts/slideLayout114.xml"/><Relationship Id="rId62" Type="http://schemas.openxmlformats.org/officeDocument/2006/relationships/slideLayout" Target="../slideLayouts/slideLayout122.xml"/><Relationship Id="rId70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36" Type="http://schemas.openxmlformats.org/officeDocument/2006/relationships/slideLayout" Target="../slideLayouts/slideLayout96.xml"/><Relationship Id="rId49" Type="http://schemas.openxmlformats.org/officeDocument/2006/relationships/slideLayout" Target="../slideLayouts/slideLayout109.xml"/><Relationship Id="rId57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91.xml"/><Relationship Id="rId44" Type="http://schemas.openxmlformats.org/officeDocument/2006/relationships/slideLayout" Target="../slideLayouts/slideLayout104.xml"/><Relationship Id="rId52" Type="http://schemas.openxmlformats.org/officeDocument/2006/relationships/slideLayout" Target="../slideLayouts/slideLayout112.xml"/><Relationship Id="rId60" Type="http://schemas.openxmlformats.org/officeDocument/2006/relationships/slideLayout" Target="../slideLayouts/slideLayout120.xml"/><Relationship Id="rId65" Type="http://schemas.openxmlformats.org/officeDocument/2006/relationships/slideLayout" Target="../slideLayouts/slideLayout125.xml"/><Relationship Id="rId73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9" Type="http://schemas.openxmlformats.org/officeDocument/2006/relationships/slideLayout" Target="../slideLayouts/slideLayout99.xml"/><Relationship Id="rId34" Type="http://schemas.openxmlformats.org/officeDocument/2006/relationships/slideLayout" Target="../slideLayouts/slideLayout94.xml"/><Relationship Id="rId50" Type="http://schemas.openxmlformats.org/officeDocument/2006/relationships/slideLayout" Target="../slideLayouts/slideLayout110.xml"/><Relationship Id="rId55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67.xml"/><Relationship Id="rId71" Type="http://schemas.openxmlformats.org/officeDocument/2006/relationships/slideLayout" Target="../slideLayouts/slideLayout131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59.xml"/><Relationship Id="rId21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67.xml"/><Relationship Id="rId42" Type="http://schemas.openxmlformats.org/officeDocument/2006/relationships/slideLayout" Target="../slideLayouts/slideLayout175.xml"/><Relationship Id="rId47" Type="http://schemas.openxmlformats.org/officeDocument/2006/relationships/slideLayout" Target="../slideLayouts/slideLayout180.xml"/><Relationship Id="rId50" Type="http://schemas.openxmlformats.org/officeDocument/2006/relationships/slideLayout" Target="../slideLayouts/slideLayout183.xml"/><Relationship Id="rId55" Type="http://schemas.openxmlformats.org/officeDocument/2006/relationships/slideLayout" Target="../slideLayouts/slideLayout188.xml"/><Relationship Id="rId6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57.xml"/><Relationship Id="rId32" Type="http://schemas.openxmlformats.org/officeDocument/2006/relationships/slideLayout" Target="../slideLayouts/slideLayout165.xml"/><Relationship Id="rId37" Type="http://schemas.openxmlformats.org/officeDocument/2006/relationships/slideLayout" Target="../slideLayouts/slideLayout170.xml"/><Relationship Id="rId40" Type="http://schemas.openxmlformats.org/officeDocument/2006/relationships/slideLayout" Target="../slideLayouts/slideLayout173.xml"/><Relationship Id="rId45" Type="http://schemas.openxmlformats.org/officeDocument/2006/relationships/slideLayout" Target="../slideLayouts/slideLayout178.xml"/><Relationship Id="rId53" Type="http://schemas.openxmlformats.org/officeDocument/2006/relationships/slideLayout" Target="../slideLayouts/slideLayout186.xml"/><Relationship Id="rId58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38.xml"/><Relationship Id="rId61" Type="http://schemas.openxmlformats.org/officeDocument/2006/relationships/slideLayout" Target="../slideLayouts/slideLayout194.xml"/><Relationship Id="rId1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47.xml"/><Relationship Id="rId22" Type="http://schemas.openxmlformats.org/officeDocument/2006/relationships/slideLayout" Target="../slideLayouts/slideLayout155.xml"/><Relationship Id="rId27" Type="http://schemas.openxmlformats.org/officeDocument/2006/relationships/slideLayout" Target="../slideLayouts/slideLayout160.xml"/><Relationship Id="rId30" Type="http://schemas.openxmlformats.org/officeDocument/2006/relationships/slideLayout" Target="../slideLayouts/slideLayout163.xml"/><Relationship Id="rId35" Type="http://schemas.openxmlformats.org/officeDocument/2006/relationships/slideLayout" Target="../slideLayouts/slideLayout168.xml"/><Relationship Id="rId43" Type="http://schemas.openxmlformats.org/officeDocument/2006/relationships/slideLayout" Target="../slideLayouts/slideLayout176.xml"/><Relationship Id="rId48" Type="http://schemas.openxmlformats.org/officeDocument/2006/relationships/slideLayout" Target="../slideLayouts/slideLayout181.xml"/><Relationship Id="rId56" Type="http://schemas.openxmlformats.org/officeDocument/2006/relationships/slideLayout" Target="../slideLayouts/slideLayout189.xml"/><Relationship Id="rId64" Type="http://schemas.openxmlformats.org/officeDocument/2006/relationships/theme" Target="../theme/theme3.xml"/><Relationship Id="rId8" Type="http://schemas.openxmlformats.org/officeDocument/2006/relationships/slideLayout" Target="../slideLayouts/slideLayout141.xml"/><Relationship Id="rId51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50.xml"/><Relationship Id="rId25" Type="http://schemas.openxmlformats.org/officeDocument/2006/relationships/slideLayout" Target="../slideLayouts/slideLayout158.xml"/><Relationship Id="rId33" Type="http://schemas.openxmlformats.org/officeDocument/2006/relationships/slideLayout" Target="../slideLayouts/slideLayout166.xml"/><Relationship Id="rId38" Type="http://schemas.openxmlformats.org/officeDocument/2006/relationships/slideLayout" Target="../slideLayouts/slideLayout171.xml"/><Relationship Id="rId46" Type="http://schemas.openxmlformats.org/officeDocument/2006/relationships/slideLayout" Target="../slideLayouts/slideLayout179.xml"/><Relationship Id="rId59" Type="http://schemas.openxmlformats.org/officeDocument/2006/relationships/slideLayout" Target="../slideLayouts/slideLayout192.xml"/><Relationship Id="rId20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87.xml"/><Relationship Id="rId6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8.xml"/><Relationship Id="rId23" Type="http://schemas.openxmlformats.org/officeDocument/2006/relationships/slideLayout" Target="../slideLayouts/slideLayout156.xml"/><Relationship Id="rId28" Type="http://schemas.openxmlformats.org/officeDocument/2006/relationships/slideLayout" Target="../slideLayouts/slideLayout161.xml"/><Relationship Id="rId36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82.xml"/><Relationship Id="rId57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77.xml"/><Relationship Id="rId52" Type="http://schemas.openxmlformats.org/officeDocument/2006/relationships/slideLayout" Target="../slideLayouts/slideLayout185.xml"/><Relationship Id="rId60" Type="http://schemas.openxmlformats.org/officeDocument/2006/relationships/slideLayout" Target="../slideLayouts/slideLayout193.xml"/><Relationship Id="rId65" Type="http://schemas.openxmlformats.org/officeDocument/2006/relationships/image" Target="../media/image1.png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6.xml"/><Relationship Id="rId18" Type="http://schemas.openxmlformats.org/officeDocument/2006/relationships/slideLayout" Target="../slideLayouts/slideLayout151.xml"/><Relationship Id="rId39" Type="http://schemas.openxmlformats.org/officeDocument/2006/relationships/slideLayout" Target="../slideLayouts/slideLayout1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6834" y="1706034"/>
            <a:ext cx="11218333" cy="245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x-none"/>
              <a:t>Bullet point &amp; body copy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86834" y="366185"/>
            <a:ext cx="11218333" cy="4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</a:t>
            </a: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F6B84B1A-8734-3142-8B05-8ACE1D5C4370}"/>
              </a:ext>
            </a:extLst>
          </p:cNvPr>
          <p:cNvPicPr>
            <a:picLocks noChangeAspect="1"/>
          </p:cNvPicPr>
          <p:nvPr userDrawn="1"/>
        </p:nvPicPr>
        <p:blipFill>
          <a:blip r:embed="rId6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7A8C60A-F908-7E49-B719-AA2394B863BD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6DE6E1AF-B9BB-FC44-ACCF-BCDAE22F17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BF2A3E-3907-7544-984E-503B21965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>
                    <a:tint val="75000"/>
                  </a:schemeClr>
                </a:solidFill>
                <a:latin typeface="Benton Sans Compressed" panose="02000506020000020004" pitchFamily="2" charset="77"/>
              </a:defRPr>
            </a:lvl1pPr>
          </a:lstStyle>
          <a:p>
            <a:r>
              <a:rPr lang="en-US"/>
              <a:t>BRAND TEMPLATE</a:t>
            </a:r>
          </a:p>
        </p:txBody>
      </p:sp>
    </p:spTree>
    <p:extLst>
      <p:ext uri="{BB962C8B-B14F-4D97-AF65-F5344CB8AC3E}">
        <p14:creationId xmlns:p14="http://schemas.microsoft.com/office/powerpoint/2010/main" val="265648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8" r:id="rId1"/>
    <p:sldLayoutId id="2147484659" r:id="rId2"/>
    <p:sldLayoutId id="2147484660" r:id="rId3"/>
    <p:sldLayoutId id="2147484661" r:id="rId4"/>
    <p:sldLayoutId id="2147484662" r:id="rId5"/>
    <p:sldLayoutId id="2147484663" r:id="rId6"/>
    <p:sldLayoutId id="2147484664" r:id="rId7"/>
    <p:sldLayoutId id="2147484665" r:id="rId8"/>
    <p:sldLayoutId id="2147484666" r:id="rId9"/>
    <p:sldLayoutId id="2147484667" r:id="rId10"/>
    <p:sldLayoutId id="2147484668" r:id="rId11"/>
    <p:sldLayoutId id="2147484669" r:id="rId12"/>
    <p:sldLayoutId id="2147484670" r:id="rId13"/>
    <p:sldLayoutId id="2147484671" r:id="rId14"/>
    <p:sldLayoutId id="2147484672" r:id="rId15"/>
    <p:sldLayoutId id="2147484673" r:id="rId16"/>
    <p:sldLayoutId id="2147484674" r:id="rId17"/>
    <p:sldLayoutId id="2147484675" r:id="rId18"/>
    <p:sldLayoutId id="2147484676" r:id="rId19"/>
    <p:sldLayoutId id="2147484677" r:id="rId20"/>
    <p:sldLayoutId id="2147484678" r:id="rId21"/>
    <p:sldLayoutId id="2147484679" r:id="rId22"/>
    <p:sldLayoutId id="2147484680" r:id="rId23"/>
    <p:sldLayoutId id="2147484681" r:id="rId24"/>
    <p:sldLayoutId id="2147484682" r:id="rId25"/>
    <p:sldLayoutId id="2147484683" r:id="rId26"/>
    <p:sldLayoutId id="2147484684" r:id="rId27"/>
    <p:sldLayoutId id="2147484685" r:id="rId28"/>
    <p:sldLayoutId id="2147484686" r:id="rId29"/>
    <p:sldLayoutId id="2147484687" r:id="rId30"/>
    <p:sldLayoutId id="2147484688" r:id="rId31"/>
    <p:sldLayoutId id="2147484689" r:id="rId32"/>
    <p:sldLayoutId id="2147484690" r:id="rId33"/>
    <p:sldLayoutId id="2147484691" r:id="rId34"/>
    <p:sldLayoutId id="2147484692" r:id="rId35"/>
    <p:sldLayoutId id="2147484693" r:id="rId36"/>
    <p:sldLayoutId id="2147484694" r:id="rId37"/>
    <p:sldLayoutId id="2147484695" r:id="rId38"/>
    <p:sldLayoutId id="2147484696" r:id="rId39"/>
    <p:sldLayoutId id="2147484697" r:id="rId40"/>
    <p:sldLayoutId id="2147484698" r:id="rId41"/>
    <p:sldLayoutId id="2147484699" r:id="rId42"/>
    <p:sldLayoutId id="2147484700" r:id="rId43"/>
    <p:sldLayoutId id="2147484701" r:id="rId44"/>
    <p:sldLayoutId id="2147484702" r:id="rId45"/>
    <p:sldLayoutId id="2147484703" r:id="rId46"/>
    <p:sldLayoutId id="2147484704" r:id="rId47"/>
    <p:sldLayoutId id="2147484705" r:id="rId48"/>
    <p:sldLayoutId id="2147484706" r:id="rId49"/>
    <p:sldLayoutId id="2147484707" r:id="rId50"/>
    <p:sldLayoutId id="2147484708" r:id="rId51"/>
    <p:sldLayoutId id="2147484709" r:id="rId52"/>
    <p:sldLayoutId id="2147484710" r:id="rId53"/>
    <p:sldLayoutId id="2147484711" r:id="rId54"/>
    <p:sldLayoutId id="2147484712" r:id="rId55"/>
    <p:sldLayoutId id="2147484713" r:id="rId56"/>
    <p:sldLayoutId id="2147484714" r:id="rId57"/>
    <p:sldLayoutId id="2147484715" r:id="rId58"/>
    <p:sldLayoutId id="2147484716" r:id="rId59"/>
    <p:sldLayoutId id="2147484717" r:id="rId60"/>
  </p:sldLayoutIdLst>
  <p:hf sldNum="0" hdr="0" dt="0"/>
  <p:txStyles>
    <p:titleStyle>
      <a:lvl1pPr algn="l" defTabSz="541853" rtl="0" fontAlgn="base">
        <a:lnSpc>
          <a:spcPct val="80000"/>
        </a:lnSpc>
        <a:spcBef>
          <a:spcPct val="0"/>
        </a:spcBef>
        <a:spcAft>
          <a:spcPct val="0"/>
        </a:spcAft>
        <a:defRPr sz="4800" b="1" i="0" kern="1200" spc="0">
          <a:solidFill>
            <a:schemeClr val="tx1"/>
          </a:solidFill>
          <a:latin typeface="Benton Sans Extra Compressed" panose="02000608020000020004" pitchFamily="2" charset="77"/>
          <a:ea typeface="Benton Sans Extra Compressed" panose="02000608020000020004" pitchFamily="2" charset="77"/>
          <a:cs typeface="Arial Black" charset="0"/>
        </a:defRPr>
      </a:lvl1pPr>
      <a:lvl2pPr algn="l" defTabSz="541853" rtl="0" fontAlgn="base">
        <a:lnSpc>
          <a:spcPct val="80000"/>
        </a:lnSpc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Benton Sans Extra Compressed" charset="0"/>
          <a:ea typeface="Benton Sans Extra Compressed" charset="0"/>
          <a:cs typeface="Benton Sans Extra Compressed" charset="0"/>
        </a:defRPr>
      </a:lvl2pPr>
      <a:lvl3pPr algn="l" defTabSz="541853" rtl="0" fontAlgn="base">
        <a:lnSpc>
          <a:spcPct val="80000"/>
        </a:lnSpc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Benton Sans Extra Compressed" charset="0"/>
          <a:ea typeface="Benton Sans Extra Compressed" charset="0"/>
          <a:cs typeface="Benton Sans Extra Compressed" charset="0"/>
        </a:defRPr>
      </a:lvl3pPr>
      <a:lvl4pPr algn="l" defTabSz="541853" rtl="0" fontAlgn="base">
        <a:lnSpc>
          <a:spcPct val="80000"/>
        </a:lnSpc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Benton Sans Extra Compressed" charset="0"/>
          <a:ea typeface="Benton Sans Extra Compressed" charset="0"/>
          <a:cs typeface="Benton Sans Extra Compressed" charset="0"/>
        </a:defRPr>
      </a:lvl4pPr>
      <a:lvl5pPr algn="l" defTabSz="541853" rtl="0" fontAlgn="base">
        <a:lnSpc>
          <a:spcPct val="80000"/>
        </a:lnSpc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Benton Sans Extra Compressed" charset="0"/>
          <a:ea typeface="Benton Sans Extra Compressed" charset="0"/>
          <a:cs typeface="Benton Sans Extra Compressed" charset="0"/>
        </a:defRPr>
      </a:lvl5pPr>
      <a:lvl6pPr marL="609585" algn="l" defTabSz="541853" rtl="0" fontAlgn="base">
        <a:lnSpc>
          <a:spcPct val="80000"/>
        </a:lnSpc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Benton Sans Extra Compressed" charset="0"/>
          <a:ea typeface="Benton Sans Extra Compressed" charset="0"/>
          <a:cs typeface="Benton Sans Extra Compressed" charset="0"/>
        </a:defRPr>
      </a:lvl6pPr>
      <a:lvl7pPr marL="1219170" algn="l" defTabSz="541853" rtl="0" fontAlgn="base">
        <a:lnSpc>
          <a:spcPct val="80000"/>
        </a:lnSpc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Benton Sans Extra Compressed" charset="0"/>
          <a:ea typeface="Benton Sans Extra Compressed" charset="0"/>
          <a:cs typeface="Benton Sans Extra Compressed" charset="0"/>
        </a:defRPr>
      </a:lvl7pPr>
      <a:lvl8pPr marL="1828754" algn="l" defTabSz="541853" rtl="0" fontAlgn="base">
        <a:lnSpc>
          <a:spcPct val="80000"/>
        </a:lnSpc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Benton Sans Extra Compressed" charset="0"/>
          <a:ea typeface="Benton Sans Extra Compressed" charset="0"/>
          <a:cs typeface="Benton Sans Extra Compressed" charset="0"/>
        </a:defRPr>
      </a:lvl8pPr>
      <a:lvl9pPr marL="2438339" algn="l" defTabSz="541853" rtl="0" fontAlgn="base">
        <a:lnSpc>
          <a:spcPct val="80000"/>
        </a:lnSpc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Benton Sans Extra Compressed" charset="0"/>
          <a:ea typeface="Benton Sans Extra Compressed" charset="0"/>
          <a:cs typeface="Benton Sans Extra Compressed" charset="0"/>
        </a:defRPr>
      </a:lvl9pPr>
    </p:titleStyle>
    <p:bodyStyle>
      <a:lvl1pPr algn="l" defTabSz="541853" rtl="0" fontAlgn="base">
        <a:spcBef>
          <a:spcPts val="800"/>
        </a:spcBef>
        <a:spcAft>
          <a:spcPct val="0"/>
        </a:spcAft>
        <a:buSzPct val="80000"/>
        <a:buFont typeface="Lucida Grande" charset="0"/>
        <a:defRPr lang="en-US" sz="1600" b="0" i="0" kern="1200" spc="800" dirty="0">
          <a:solidFill>
            <a:schemeClr val="tx1"/>
          </a:solidFill>
          <a:latin typeface="Benton Sans Extra Compressed Li" panose="02000408020000020004" pitchFamily="2" charset="77"/>
          <a:ea typeface="Benton Sans Extra Compressed Li" panose="02000408020000020004" pitchFamily="2" charset="77"/>
          <a:cs typeface="Arial"/>
        </a:defRPr>
      </a:lvl1pPr>
      <a:lvl2pPr marL="228594" indent="-228594" algn="l" defTabSz="541853" rtl="0" fontAlgn="base">
        <a:spcBef>
          <a:spcPts val="800"/>
        </a:spcBef>
        <a:spcAft>
          <a:spcPct val="0"/>
        </a:spcAft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Benton Sans Compressed" panose="02000506020000020004" pitchFamily="2" charset="77"/>
          <a:ea typeface="Benton Sans Compressed" panose="02000506020000020004" pitchFamily="2" charset="77"/>
          <a:cs typeface="Arial"/>
        </a:defRPr>
      </a:lvl2pPr>
      <a:lvl3pPr marL="459306" indent="-230712" algn="l" defTabSz="541853" rtl="0" fontAlgn="base">
        <a:spcBef>
          <a:spcPts val="800"/>
        </a:spcBef>
        <a:spcAft>
          <a:spcPct val="0"/>
        </a:spcAft>
        <a:buFont typeface="Arial" charset="0"/>
        <a:buChar char="•"/>
        <a:defRPr sz="1867" b="0" i="0" kern="1200">
          <a:solidFill>
            <a:schemeClr val="tx1"/>
          </a:solidFill>
          <a:latin typeface="Benton Sans Compressed" panose="02000506020000020004" pitchFamily="2" charset="77"/>
          <a:ea typeface="Benton Sans Compressed" panose="02000506020000020004" pitchFamily="2" charset="77"/>
          <a:cs typeface="Arial"/>
        </a:defRPr>
      </a:lvl3pPr>
      <a:lvl4pPr marL="687900" indent="-228594" algn="l" defTabSz="541853" rtl="0" fontAlgn="base">
        <a:spcBef>
          <a:spcPts val="800"/>
        </a:spcBef>
        <a:spcAft>
          <a:spcPct val="0"/>
        </a:spcAft>
        <a:buSzPct val="100000"/>
        <a:buFont typeface="Arial" charset="0"/>
        <a:buChar char="‒"/>
        <a:defRPr sz="1867" b="0" i="0" kern="1200">
          <a:solidFill>
            <a:schemeClr val="tx1"/>
          </a:solidFill>
          <a:latin typeface="Benton Sans Compressed" panose="02000506020000020004" pitchFamily="2" charset="77"/>
          <a:ea typeface="Benton Sans Compressed" panose="02000506020000020004" pitchFamily="2" charset="77"/>
          <a:cs typeface="Arial"/>
        </a:defRPr>
      </a:lvl4pPr>
      <a:lvl5pPr marL="1075240" indent="-380990" algn="l" defTabSz="541853" rtl="0" fontAlgn="base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1867" b="0" i="0" kern="1200">
          <a:solidFill>
            <a:schemeClr val="tx1"/>
          </a:solidFill>
          <a:latin typeface="Benton Sans Compressed" panose="02000506020000020004" pitchFamily="2" charset="77"/>
          <a:ea typeface="Benton Sans Compressed" panose="02000506020000020004" pitchFamily="2" charset="77"/>
          <a:cs typeface="Arial"/>
        </a:defRPr>
      </a:lvl5pPr>
      <a:lvl6pPr marL="2990677" indent="-271881" algn="l" defTabSz="54375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4437" indent="-271881" algn="l" defTabSz="54375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8195" indent="-271881" algn="l" defTabSz="54375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1958" indent="-271881" algn="l" defTabSz="54375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375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3758" algn="l" defTabSz="54375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7518" algn="l" defTabSz="54375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1281" algn="l" defTabSz="54375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5036" algn="l" defTabSz="54375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8797" algn="l" defTabSz="54375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2557" algn="l" defTabSz="54375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6317" algn="l" defTabSz="54375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0073" algn="l" defTabSz="54375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61B6-4002-45BD-99E3-A1F178EED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63" y="332536"/>
            <a:ext cx="3891921" cy="81426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6C82F-57E7-4D57-B05C-0FFFFE945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664" y="1633607"/>
            <a:ext cx="11887200" cy="108747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7857D-56F4-4CEC-930A-6A04AC3B2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664" y="6576789"/>
            <a:ext cx="2743200" cy="2651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2"/>
                </a:solidFill>
                <a:latin typeface="GT America Medium" panose="00000600000000000000" pitchFamily="2" charset="0"/>
              </a:defRPr>
            </a:lvl1pPr>
          </a:lstStyle>
          <a:p>
            <a:fld id="{7F316BBC-FECE-4456-A518-7E2CBA500B70}" type="datetime1">
              <a:rPr lang="en-US" smtClean="0"/>
              <a:pPr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434C1-33CB-45EF-A3B7-93DE7EAD6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6789"/>
            <a:ext cx="4114800" cy="2651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2"/>
                </a:solidFill>
                <a:latin typeface="GT America Medium" panose="00000600000000000000" pitchFamily="2" charset="0"/>
              </a:defRPr>
            </a:lvl1pPr>
          </a:lstStyle>
          <a:p>
            <a:r>
              <a:rPr lang="en-US" dirty="0"/>
              <a:t>WILSON SPORTING GOODS CO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D71AC-70D3-431E-B6C8-3B390A33E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2136" y="6578580"/>
            <a:ext cx="2743200" cy="263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2"/>
                </a:solidFill>
                <a:latin typeface="GT America Medium" panose="00000600000000000000" pitchFamily="2" charset="0"/>
              </a:defRPr>
            </a:lvl1pPr>
          </a:lstStyle>
          <a:p>
            <a:fld id="{D1E245ED-CFAC-4DDE-8ABB-E0469C40375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4" name="Graphic 1">
            <a:extLst>
              <a:ext uri="{FF2B5EF4-FFF2-40B4-BE49-F238E27FC236}">
                <a16:creationId xmlns:a16="http://schemas.microsoft.com/office/drawing/2014/main" id="{332E5126-4B4D-42C7-B797-FBC30EA0D815}"/>
              </a:ext>
            </a:extLst>
          </p:cNvPr>
          <p:cNvGrpSpPr/>
          <p:nvPr userDrawn="1"/>
        </p:nvGrpSpPr>
        <p:grpSpPr>
          <a:xfrm>
            <a:off x="11285219" y="6609502"/>
            <a:ext cx="588211" cy="147110"/>
            <a:chOff x="-3026509" y="3183717"/>
            <a:chExt cx="1942338" cy="485775"/>
          </a:xfrm>
          <a:solidFill>
            <a:schemeClr val="tx2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39E748B-5EAD-4640-A997-71BA6A678DB6}"/>
                </a:ext>
              </a:extLst>
            </p:cNvPr>
            <p:cNvSpPr/>
            <p:nvPr/>
          </p:nvSpPr>
          <p:spPr>
            <a:xfrm>
              <a:off x="-3026509" y="3202400"/>
              <a:ext cx="590550" cy="466725"/>
            </a:xfrm>
            <a:custGeom>
              <a:avLst/>
              <a:gdLst>
                <a:gd name="connsiteX0" fmla="*/ 177927 w 590550"/>
                <a:gd name="connsiteY0" fmla="*/ 321850 h 466725"/>
                <a:gd name="connsiteX1" fmla="*/ 220123 w 590550"/>
                <a:gd name="connsiteY1" fmla="*/ 363855 h 466725"/>
                <a:gd name="connsiteX2" fmla="*/ 262223 w 590550"/>
                <a:gd name="connsiteY2" fmla="*/ 321850 h 466725"/>
                <a:gd name="connsiteX3" fmla="*/ 262223 w 590550"/>
                <a:gd name="connsiteY3" fmla="*/ 84392 h 466725"/>
                <a:gd name="connsiteX4" fmla="*/ 211931 w 590550"/>
                <a:gd name="connsiteY4" fmla="*/ 84392 h 466725"/>
                <a:gd name="connsiteX5" fmla="*/ 211931 w 590550"/>
                <a:gd name="connsiteY5" fmla="*/ 7144 h 466725"/>
                <a:gd name="connsiteX6" fmla="*/ 382429 w 590550"/>
                <a:gd name="connsiteY6" fmla="*/ 7144 h 466725"/>
                <a:gd name="connsiteX7" fmla="*/ 382429 w 590550"/>
                <a:gd name="connsiteY7" fmla="*/ 327565 h 466725"/>
                <a:gd name="connsiteX8" fmla="*/ 410623 w 590550"/>
                <a:gd name="connsiteY8" fmla="*/ 363855 h 466725"/>
                <a:gd name="connsiteX9" fmla="*/ 458629 w 590550"/>
                <a:gd name="connsiteY9" fmla="*/ 327565 h 466725"/>
                <a:gd name="connsiteX10" fmla="*/ 480822 w 590550"/>
                <a:gd name="connsiteY10" fmla="*/ 228219 h 466725"/>
                <a:gd name="connsiteX11" fmla="*/ 458629 w 590550"/>
                <a:gd name="connsiteY11" fmla="*/ 84392 h 466725"/>
                <a:gd name="connsiteX12" fmla="*/ 416433 w 590550"/>
                <a:gd name="connsiteY12" fmla="*/ 84392 h 466725"/>
                <a:gd name="connsiteX13" fmla="*/ 416433 w 590550"/>
                <a:gd name="connsiteY13" fmla="*/ 7144 h 466725"/>
                <a:gd name="connsiteX14" fmla="*/ 556927 w 590550"/>
                <a:gd name="connsiteY14" fmla="*/ 7144 h 466725"/>
                <a:gd name="connsiteX15" fmla="*/ 589598 w 590550"/>
                <a:gd name="connsiteY15" fmla="*/ 209360 h 466725"/>
                <a:gd name="connsiteX16" fmla="*/ 508921 w 590550"/>
                <a:gd name="connsiteY16" fmla="*/ 433864 h 466725"/>
                <a:gd name="connsiteX17" fmla="*/ 410623 w 590550"/>
                <a:gd name="connsiteY17" fmla="*/ 464344 h 466725"/>
                <a:gd name="connsiteX18" fmla="*/ 315944 w 590550"/>
                <a:gd name="connsiteY18" fmla="*/ 411671 h 466725"/>
                <a:gd name="connsiteX19" fmla="*/ 211836 w 590550"/>
                <a:gd name="connsiteY19" fmla="*/ 464344 h 466725"/>
                <a:gd name="connsiteX20" fmla="*/ 57531 w 590550"/>
                <a:gd name="connsiteY20" fmla="*/ 318230 h 466725"/>
                <a:gd name="connsiteX21" fmla="*/ 57531 w 590550"/>
                <a:gd name="connsiteY21" fmla="*/ 84392 h 466725"/>
                <a:gd name="connsiteX22" fmla="*/ 7144 w 590550"/>
                <a:gd name="connsiteY22" fmla="*/ 84392 h 466725"/>
                <a:gd name="connsiteX23" fmla="*/ 7144 w 590550"/>
                <a:gd name="connsiteY23" fmla="*/ 7144 h 466725"/>
                <a:gd name="connsiteX24" fmla="*/ 177927 w 590550"/>
                <a:gd name="connsiteY24" fmla="*/ 7144 h 466725"/>
                <a:gd name="connsiteX25" fmla="*/ 177927 w 590550"/>
                <a:gd name="connsiteY25" fmla="*/ 321850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0550" h="466725">
                  <a:moveTo>
                    <a:pt x="177927" y="321850"/>
                  </a:moveTo>
                  <a:cubicBezTo>
                    <a:pt x="177927" y="363855"/>
                    <a:pt x="220123" y="363855"/>
                    <a:pt x="220123" y="363855"/>
                  </a:cubicBezTo>
                  <a:cubicBezTo>
                    <a:pt x="262223" y="363855"/>
                    <a:pt x="262223" y="321850"/>
                    <a:pt x="262223" y="321850"/>
                  </a:cubicBezTo>
                  <a:lnTo>
                    <a:pt x="262223" y="84392"/>
                  </a:lnTo>
                  <a:lnTo>
                    <a:pt x="211931" y="84392"/>
                  </a:lnTo>
                  <a:lnTo>
                    <a:pt x="211931" y="7144"/>
                  </a:lnTo>
                  <a:lnTo>
                    <a:pt x="382429" y="7144"/>
                  </a:lnTo>
                  <a:lnTo>
                    <a:pt x="382429" y="327565"/>
                  </a:lnTo>
                  <a:cubicBezTo>
                    <a:pt x="381286" y="362807"/>
                    <a:pt x="410623" y="363855"/>
                    <a:pt x="410623" y="363855"/>
                  </a:cubicBezTo>
                  <a:cubicBezTo>
                    <a:pt x="443484" y="363855"/>
                    <a:pt x="458629" y="327565"/>
                    <a:pt x="458629" y="327565"/>
                  </a:cubicBezTo>
                  <a:cubicBezTo>
                    <a:pt x="483203" y="276606"/>
                    <a:pt x="480822" y="228219"/>
                    <a:pt x="480822" y="228219"/>
                  </a:cubicBezTo>
                  <a:cubicBezTo>
                    <a:pt x="480822" y="147447"/>
                    <a:pt x="458629" y="84392"/>
                    <a:pt x="458629" y="84392"/>
                  </a:cubicBezTo>
                  <a:lnTo>
                    <a:pt x="416433" y="84392"/>
                  </a:lnTo>
                  <a:lnTo>
                    <a:pt x="416433" y="7144"/>
                  </a:lnTo>
                  <a:lnTo>
                    <a:pt x="556927" y="7144"/>
                  </a:lnTo>
                  <a:cubicBezTo>
                    <a:pt x="587216" y="81915"/>
                    <a:pt x="589598" y="209360"/>
                    <a:pt x="589598" y="209360"/>
                  </a:cubicBezTo>
                  <a:cubicBezTo>
                    <a:pt x="590836" y="379000"/>
                    <a:pt x="508921" y="433864"/>
                    <a:pt x="508921" y="433864"/>
                  </a:cubicBezTo>
                  <a:cubicBezTo>
                    <a:pt x="469106" y="470154"/>
                    <a:pt x="410623" y="464344"/>
                    <a:pt x="410623" y="464344"/>
                  </a:cubicBezTo>
                  <a:cubicBezTo>
                    <a:pt x="348710" y="464344"/>
                    <a:pt x="315944" y="411671"/>
                    <a:pt x="315944" y="411671"/>
                  </a:cubicBezTo>
                  <a:cubicBezTo>
                    <a:pt x="277273" y="465582"/>
                    <a:pt x="211836" y="464344"/>
                    <a:pt x="211836" y="464344"/>
                  </a:cubicBezTo>
                  <a:cubicBezTo>
                    <a:pt x="57531" y="464344"/>
                    <a:pt x="57531" y="318230"/>
                    <a:pt x="57531" y="318230"/>
                  </a:cubicBezTo>
                  <a:lnTo>
                    <a:pt x="57531" y="84392"/>
                  </a:lnTo>
                  <a:lnTo>
                    <a:pt x="7144" y="84392"/>
                  </a:lnTo>
                  <a:lnTo>
                    <a:pt x="7144" y="7144"/>
                  </a:lnTo>
                  <a:lnTo>
                    <a:pt x="177927" y="7144"/>
                  </a:lnTo>
                  <a:lnTo>
                    <a:pt x="177927" y="3218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DCD809D-F2DB-423F-9A91-99C541AE059C}"/>
                </a:ext>
              </a:extLst>
            </p:cNvPr>
            <p:cNvSpPr/>
            <p:nvPr/>
          </p:nvSpPr>
          <p:spPr>
            <a:xfrm>
              <a:off x="-2408622" y="3237167"/>
              <a:ext cx="152400" cy="123825"/>
            </a:xfrm>
            <a:custGeom>
              <a:avLst/>
              <a:gdLst>
                <a:gd name="connsiteX0" fmla="*/ 78486 w 152400"/>
                <a:gd name="connsiteY0" fmla="*/ 7144 h 123825"/>
                <a:gd name="connsiteX1" fmla="*/ 7144 w 152400"/>
                <a:gd name="connsiteY1" fmla="*/ 62008 h 123825"/>
                <a:gd name="connsiteX2" fmla="*/ 78486 w 152400"/>
                <a:gd name="connsiteY2" fmla="*/ 116967 h 123825"/>
                <a:gd name="connsiteX3" fmla="*/ 149543 w 152400"/>
                <a:gd name="connsiteY3" fmla="*/ 62008 h 123825"/>
                <a:gd name="connsiteX4" fmla="*/ 78486 w 152400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23825">
                  <a:moveTo>
                    <a:pt x="78486" y="7144"/>
                  </a:moveTo>
                  <a:cubicBezTo>
                    <a:pt x="6572" y="7144"/>
                    <a:pt x="7144" y="62008"/>
                    <a:pt x="7144" y="62008"/>
                  </a:cubicBezTo>
                  <a:cubicBezTo>
                    <a:pt x="7144" y="116967"/>
                    <a:pt x="78486" y="116967"/>
                    <a:pt x="78486" y="116967"/>
                  </a:cubicBezTo>
                  <a:cubicBezTo>
                    <a:pt x="149828" y="116967"/>
                    <a:pt x="149543" y="62008"/>
                    <a:pt x="149543" y="62008"/>
                  </a:cubicBezTo>
                  <a:cubicBezTo>
                    <a:pt x="149543" y="7144"/>
                    <a:pt x="78486" y="7144"/>
                    <a:pt x="78486" y="714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DF0FEF8-94F6-4AC4-B3E5-4CB33EFDA377}"/>
                </a:ext>
              </a:extLst>
            </p:cNvPr>
            <p:cNvSpPr/>
            <p:nvPr/>
          </p:nvSpPr>
          <p:spPr>
            <a:xfrm>
              <a:off x="-2421671" y="3183717"/>
              <a:ext cx="666750" cy="485775"/>
            </a:xfrm>
            <a:custGeom>
              <a:avLst/>
              <a:gdLst>
                <a:gd name="connsiteX0" fmla="*/ 639032 w 666750"/>
                <a:gd name="connsiteY0" fmla="*/ 300623 h 485775"/>
                <a:gd name="connsiteX1" fmla="*/ 601599 w 666750"/>
                <a:gd name="connsiteY1" fmla="*/ 244330 h 485775"/>
                <a:gd name="connsiteX2" fmla="*/ 577691 w 666750"/>
                <a:gd name="connsiteY2" fmla="*/ 200515 h 485775"/>
                <a:gd name="connsiteX3" fmla="*/ 574167 w 666750"/>
                <a:gd name="connsiteY3" fmla="*/ 180132 h 485775"/>
                <a:gd name="connsiteX4" fmla="*/ 471964 w 666750"/>
                <a:gd name="connsiteY4" fmla="*/ 180132 h 485775"/>
                <a:gd name="connsiteX5" fmla="*/ 446723 w 666750"/>
                <a:gd name="connsiteY5" fmla="*/ 295289 h 485775"/>
                <a:gd name="connsiteX6" fmla="*/ 402812 w 666750"/>
                <a:gd name="connsiteY6" fmla="*/ 365584 h 485775"/>
                <a:gd name="connsiteX7" fmla="*/ 358997 w 666750"/>
                <a:gd name="connsiteY7" fmla="*/ 387110 h 485775"/>
                <a:gd name="connsiteX8" fmla="*/ 332137 w 666750"/>
                <a:gd name="connsiteY8" fmla="*/ 360726 h 485775"/>
                <a:gd name="connsiteX9" fmla="*/ 343186 w 666750"/>
                <a:gd name="connsiteY9" fmla="*/ 332722 h 485775"/>
                <a:gd name="connsiteX10" fmla="*/ 371856 w 666750"/>
                <a:gd name="connsiteY10" fmla="*/ 289955 h 485775"/>
                <a:gd name="connsiteX11" fmla="*/ 409385 w 666750"/>
                <a:gd name="connsiteY11" fmla="*/ 227566 h 485775"/>
                <a:gd name="connsiteX12" fmla="*/ 443198 w 666750"/>
                <a:gd name="connsiteY12" fmla="*/ 108313 h 485775"/>
                <a:gd name="connsiteX13" fmla="*/ 335756 w 666750"/>
                <a:gd name="connsiteY13" fmla="*/ 7158 h 485775"/>
                <a:gd name="connsiteX14" fmla="*/ 224504 w 666750"/>
                <a:gd name="connsiteY14" fmla="*/ 87739 h 485775"/>
                <a:gd name="connsiteX15" fmla="*/ 224504 w 666750"/>
                <a:gd name="connsiteY15" fmla="*/ 310624 h 485775"/>
                <a:gd name="connsiteX16" fmla="*/ 203359 w 666750"/>
                <a:gd name="connsiteY16" fmla="*/ 359583 h 485775"/>
                <a:gd name="connsiteX17" fmla="*/ 165544 w 666750"/>
                <a:gd name="connsiteY17" fmla="*/ 385396 h 485775"/>
                <a:gd name="connsiteX18" fmla="*/ 146304 w 666750"/>
                <a:gd name="connsiteY18" fmla="*/ 364345 h 485775"/>
                <a:gd name="connsiteX19" fmla="*/ 146304 w 666750"/>
                <a:gd name="connsiteY19" fmla="*/ 180132 h 485775"/>
                <a:gd name="connsiteX20" fmla="*/ 7144 w 666750"/>
                <a:gd name="connsiteY20" fmla="*/ 180132 h 485775"/>
                <a:gd name="connsiteX21" fmla="*/ 7144 w 666750"/>
                <a:gd name="connsiteY21" fmla="*/ 232805 h 485775"/>
                <a:gd name="connsiteX22" fmla="*/ 29813 w 666750"/>
                <a:gd name="connsiteY22" fmla="*/ 248045 h 485775"/>
                <a:gd name="connsiteX23" fmla="*/ 29813 w 666750"/>
                <a:gd name="connsiteY23" fmla="*/ 409875 h 485775"/>
                <a:gd name="connsiteX24" fmla="*/ 52769 w 666750"/>
                <a:gd name="connsiteY24" fmla="*/ 460357 h 485775"/>
                <a:gd name="connsiteX25" fmla="*/ 112204 w 666750"/>
                <a:gd name="connsiteY25" fmla="*/ 480931 h 485775"/>
                <a:gd name="connsiteX26" fmla="*/ 180118 w 666750"/>
                <a:gd name="connsiteY26" fmla="*/ 458452 h 485775"/>
                <a:gd name="connsiteX27" fmla="*/ 221075 w 666750"/>
                <a:gd name="connsiteY27" fmla="*/ 421495 h 485775"/>
                <a:gd name="connsiteX28" fmla="*/ 226028 w 666750"/>
                <a:gd name="connsiteY28" fmla="*/ 418447 h 485775"/>
                <a:gd name="connsiteX29" fmla="*/ 230410 w 666750"/>
                <a:gd name="connsiteY29" fmla="*/ 421686 h 485775"/>
                <a:gd name="connsiteX30" fmla="*/ 254794 w 666750"/>
                <a:gd name="connsiteY30" fmla="*/ 458452 h 485775"/>
                <a:gd name="connsiteX31" fmla="*/ 316897 w 666750"/>
                <a:gd name="connsiteY31" fmla="*/ 480931 h 485775"/>
                <a:gd name="connsiteX32" fmla="*/ 388906 w 666750"/>
                <a:gd name="connsiteY32" fmla="*/ 459786 h 485775"/>
                <a:gd name="connsiteX33" fmla="*/ 431673 w 666750"/>
                <a:gd name="connsiteY33" fmla="*/ 425496 h 485775"/>
                <a:gd name="connsiteX34" fmla="*/ 437483 w 666750"/>
                <a:gd name="connsiteY34" fmla="*/ 422924 h 485775"/>
                <a:gd name="connsiteX35" fmla="*/ 443103 w 666750"/>
                <a:gd name="connsiteY35" fmla="*/ 425401 h 485775"/>
                <a:gd name="connsiteX36" fmla="*/ 493586 w 666750"/>
                <a:gd name="connsiteY36" fmla="*/ 464929 h 485775"/>
                <a:gd name="connsiteX37" fmla="*/ 554165 w 666750"/>
                <a:gd name="connsiteY37" fmla="*/ 480931 h 485775"/>
                <a:gd name="connsiteX38" fmla="*/ 631984 w 666750"/>
                <a:gd name="connsiteY38" fmla="*/ 441593 h 485775"/>
                <a:gd name="connsiteX39" fmla="*/ 660559 w 666750"/>
                <a:gd name="connsiteY39" fmla="*/ 373299 h 485775"/>
                <a:gd name="connsiteX40" fmla="*/ 639032 w 666750"/>
                <a:gd name="connsiteY40" fmla="*/ 300623 h 485775"/>
                <a:gd name="connsiteX41" fmla="*/ 328613 w 666750"/>
                <a:gd name="connsiteY41" fmla="*/ 224518 h 485775"/>
                <a:gd name="connsiteX42" fmla="*/ 328613 w 666750"/>
                <a:gd name="connsiteY42" fmla="*/ 125839 h 485775"/>
                <a:gd name="connsiteX43" fmla="*/ 336804 w 666750"/>
                <a:gd name="connsiteY43" fmla="*/ 88025 h 485775"/>
                <a:gd name="connsiteX44" fmla="*/ 357378 w 666750"/>
                <a:gd name="connsiteY44" fmla="*/ 72214 h 485775"/>
                <a:gd name="connsiteX45" fmla="*/ 372999 w 666750"/>
                <a:gd name="connsiteY45" fmla="*/ 84787 h 485775"/>
                <a:gd name="connsiteX46" fmla="*/ 378238 w 666750"/>
                <a:gd name="connsiteY46" fmla="*/ 110885 h 485775"/>
                <a:gd name="connsiteX47" fmla="*/ 372999 w 666750"/>
                <a:gd name="connsiteY47" fmla="*/ 146128 h 485775"/>
                <a:gd name="connsiteX48" fmla="*/ 338233 w 666750"/>
                <a:gd name="connsiteY48" fmla="*/ 228328 h 485775"/>
                <a:gd name="connsiteX49" fmla="*/ 333565 w 666750"/>
                <a:gd name="connsiteY49" fmla="*/ 233853 h 485775"/>
                <a:gd name="connsiteX50" fmla="*/ 328613 w 666750"/>
                <a:gd name="connsiteY50" fmla="*/ 224518 h 485775"/>
                <a:gd name="connsiteX51" fmla="*/ 536258 w 666750"/>
                <a:gd name="connsiteY51" fmla="*/ 385110 h 485775"/>
                <a:gd name="connsiteX52" fmla="*/ 512445 w 666750"/>
                <a:gd name="connsiteY52" fmla="*/ 397683 h 485775"/>
                <a:gd name="connsiteX53" fmla="*/ 491395 w 666750"/>
                <a:gd name="connsiteY53" fmla="*/ 391206 h 485775"/>
                <a:gd name="connsiteX54" fmla="*/ 478441 w 666750"/>
                <a:gd name="connsiteY54" fmla="*/ 377966 h 485775"/>
                <a:gd name="connsiteX55" fmla="*/ 475774 w 666750"/>
                <a:gd name="connsiteY55" fmla="*/ 370441 h 485775"/>
                <a:gd name="connsiteX56" fmla="*/ 478346 w 666750"/>
                <a:gd name="connsiteY56" fmla="*/ 363202 h 485775"/>
                <a:gd name="connsiteX57" fmla="*/ 489204 w 666750"/>
                <a:gd name="connsiteY57" fmla="*/ 337961 h 485775"/>
                <a:gd name="connsiteX58" fmla="*/ 504730 w 666750"/>
                <a:gd name="connsiteY58" fmla="*/ 298528 h 485775"/>
                <a:gd name="connsiteX59" fmla="*/ 509397 w 666750"/>
                <a:gd name="connsiteY59" fmla="*/ 291765 h 485775"/>
                <a:gd name="connsiteX60" fmla="*/ 514160 w 666750"/>
                <a:gd name="connsiteY60" fmla="*/ 297289 h 485775"/>
                <a:gd name="connsiteX61" fmla="*/ 524828 w 666750"/>
                <a:gd name="connsiteY61" fmla="*/ 317101 h 485775"/>
                <a:gd name="connsiteX62" fmla="*/ 538353 w 666750"/>
                <a:gd name="connsiteY62" fmla="*/ 343390 h 485775"/>
                <a:gd name="connsiteX63" fmla="*/ 544068 w 666750"/>
                <a:gd name="connsiteY63" fmla="*/ 362155 h 485775"/>
                <a:gd name="connsiteX64" fmla="*/ 536258 w 666750"/>
                <a:gd name="connsiteY64" fmla="*/ 38511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66750" h="485775">
                  <a:moveTo>
                    <a:pt x="639032" y="300623"/>
                  </a:moveTo>
                  <a:cubicBezTo>
                    <a:pt x="630269" y="285383"/>
                    <a:pt x="601599" y="244330"/>
                    <a:pt x="601599" y="244330"/>
                  </a:cubicBezTo>
                  <a:cubicBezTo>
                    <a:pt x="581215" y="216327"/>
                    <a:pt x="577691" y="200515"/>
                    <a:pt x="577691" y="200515"/>
                  </a:cubicBezTo>
                  <a:cubicBezTo>
                    <a:pt x="574834" y="190038"/>
                    <a:pt x="574167" y="180132"/>
                    <a:pt x="574167" y="180132"/>
                  </a:cubicBezTo>
                  <a:lnTo>
                    <a:pt x="471964" y="180132"/>
                  </a:lnTo>
                  <a:cubicBezTo>
                    <a:pt x="470821" y="243283"/>
                    <a:pt x="446723" y="295289"/>
                    <a:pt x="446723" y="295289"/>
                  </a:cubicBezTo>
                  <a:cubicBezTo>
                    <a:pt x="431578" y="338533"/>
                    <a:pt x="402812" y="365584"/>
                    <a:pt x="402812" y="365584"/>
                  </a:cubicBezTo>
                  <a:cubicBezTo>
                    <a:pt x="383572" y="386634"/>
                    <a:pt x="358997" y="387110"/>
                    <a:pt x="358997" y="387110"/>
                  </a:cubicBezTo>
                  <a:cubicBezTo>
                    <a:pt x="330898" y="387110"/>
                    <a:pt x="332137" y="360726"/>
                    <a:pt x="332137" y="360726"/>
                  </a:cubicBezTo>
                  <a:cubicBezTo>
                    <a:pt x="332137" y="345010"/>
                    <a:pt x="343186" y="332722"/>
                    <a:pt x="343186" y="332722"/>
                  </a:cubicBezTo>
                  <a:cubicBezTo>
                    <a:pt x="357188" y="312815"/>
                    <a:pt x="371856" y="289955"/>
                    <a:pt x="371856" y="289955"/>
                  </a:cubicBezTo>
                  <a:cubicBezTo>
                    <a:pt x="391668" y="260142"/>
                    <a:pt x="409385" y="227566"/>
                    <a:pt x="409385" y="227566"/>
                  </a:cubicBezTo>
                  <a:cubicBezTo>
                    <a:pt x="449009" y="157367"/>
                    <a:pt x="443198" y="108313"/>
                    <a:pt x="443198" y="108313"/>
                  </a:cubicBezTo>
                  <a:cubicBezTo>
                    <a:pt x="443198" y="3634"/>
                    <a:pt x="335756" y="7158"/>
                    <a:pt x="335756" y="7158"/>
                  </a:cubicBezTo>
                  <a:cubicBezTo>
                    <a:pt x="227362" y="7158"/>
                    <a:pt x="224504" y="87739"/>
                    <a:pt x="224504" y="87739"/>
                  </a:cubicBezTo>
                  <a:lnTo>
                    <a:pt x="224504" y="310624"/>
                  </a:lnTo>
                  <a:cubicBezTo>
                    <a:pt x="224504" y="332722"/>
                    <a:pt x="203359" y="359583"/>
                    <a:pt x="203359" y="359583"/>
                  </a:cubicBezTo>
                  <a:cubicBezTo>
                    <a:pt x="189357" y="382348"/>
                    <a:pt x="165544" y="385396"/>
                    <a:pt x="165544" y="385396"/>
                  </a:cubicBezTo>
                  <a:cubicBezTo>
                    <a:pt x="146304" y="385396"/>
                    <a:pt x="146304" y="364345"/>
                    <a:pt x="146304" y="364345"/>
                  </a:cubicBezTo>
                  <a:lnTo>
                    <a:pt x="146304" y="180132"/>
                  </a:lnTo>
                  <a:lnTo>
                    <a:pt x="7144" y="180132"/>
                  </a:lnTo>
                  <a:lnTo>
                    <a:pt x="7144" y="232805"/>
                  </a:lnTo>
                  <a:cubicBezTo>
                    <a:pt x="31052" y="232805"/>
                    <a:pt x="29813" y="248045"/>
                    <a:pt x="29813" y="248045"/>
                  </a:cubicBezTo>
                  <a:lnTo>
                    <a:pt x="29813" y="409875"/>
                  </a:lnTo>
                  <a:cubicBezTo>
                    <a:pt x="29813" y="440355"/>
                    <a:pt x="52769" y="460357"/>
                    <a:pt x="52769" y="460357"/>
                  </a:cubicBezTo>
                  <a:cubicBezTo>
                    <a:pt x="73152" y="481408"/>
                    <a:pt x="112204" y="480931"/>
                    <a:pt x="112204" y="480931"/>
                  </a:cubicBezTo>
                  <a:cubicBezTo>
                    <a:pt x="155638" y="480931"/>
                    <a:pt x="180118" y="458452"/>
                    <a:pt x="180118" y="458452"/>
                  </a:cubicBezTo>
                  <a:cubicBezTo>
                    <a:pt x="202883" y="442736"/>
                    <a:pt x="221075" y="421495"/>
                    <a:pt x="221075" y="421495"/>
                  </a:cubicBezTo>
                  <a:cubicBezTo>
                    <a:pt x="222885" y="419019"/>
                    <a:pt x="226028" y="418447"/>
                    <a:pt x="226028" y="418447"/>
                  </a:cubicBezTo>
                  <a:cubicBezTo>
                    <a:pt x="229171" y="418447"/>
                    <a:pt x="230410" y="421686"/>
                    <a:pt x="230410" y="421686"/>
                  </a:cubicBezTo>
                  <a:cubicBezTo>
                    <a:pt x="234315" y="441593"/>
                    <a:pt x="254794" y="458452"/>
                    <a:pt x="254794" y="458452"/>
                  </a:cubicBezTo>
                  <a:cubicBezTo>
                    <a:pt x="278321" y="480931"/>
                    <a:pt x="316897" y="480931"/>
                    <a:pt x="316897" y="480931"/>
                  </a:cubicBezTo>
                  <a:cubicBezTo>
                    <a:pt x="359569" y="480931"/>
                    <a:pt x="388906" y="459786"/>
                    <a:pt x="388906" y="459786"/>
                  </a:cubicBezTo>
                  <a:cubicBezTo>
                    <a:pt x="411004" y="447499"/>
                    <a:pt x="431673" y="425496"/>
                    <a:pt x="431673" y="425496"/>
                  </a:cubicBezTo>
                  <a:cubicBezTo>
                    <a:pt x="434150" y="423210"/>
                    <a:pt x="437483" y="422924"/>
                    <a:pt x="437483" y="422924"/>
                  </a:cubicBezTo>
                  <a:cubicBezTo>
                    <a:pt x="441579" y="422924"/>
                    <a:pt x="443103" y="425401"/>
                    <a:pt x="443103" y="425401"/>
                  </a:cubicBezTo>
                  <a:cubicBezTo>
                    <a:pt x="458534" y="446260"/>
                    <a:pt x="493586" y="464929"/>
                    <a:pt x="493586" y="464929"/>
                  </a:cubicBezTo>
                  <a:cubicBezTo>
                    <a:pt x="522065" y="480931"/>
                    <a:pt x="554165" y="480931"/>
                    <a:pt x="554165" y="480931"/>
                  </a:cubicBezTo>
                  <a:cubicBezTo>
                    <a:pt x="600551" y="480931"/>
                    <a:pt x="631984" y="441593"/>
                    <a:pt x="631984" y="441593"/>
                  </a:cubicBezTo>
                  <a:cubicBezTo>
                    <a:pt x="660178" y="413590"/>
                    <a:pt x="660559" y="373299"/>
                    <a:pt x="660559" y="373299"/>
                  </a:cubicBezTo>
                  <a:cubicBezTo>
                    <a:pt x="660559" y="332818"/>
                    <a:pt x="639032" y="300623"/>
                    <a:pt x="639032" y="300623"/>
                  </a:cubicBezTo>
                  <a:close/>
                  <a:moveTo>
                    <a:pt x="328613" y="224518"/>
                  </a:moveTo>
                  <a:lnTo>
                    <a:pt x="328613" y="125839"/>
                  </a:lnTo>
                  <a:cubicBezTo>
                    <a:pt x="328613" y="125839"/>
                    <a:pt x="328613" y="101646"/>
                    <a:pt x="336804" y="88025"/>
                  </a:cubicBezTo>
                  <a:cubicBezTo>
                    <a:pt x="336804" y="88025"/>
                    <a:pt x="345662" y="72214"/>
                    <a:pt x="357378" y="72214"/>
                  </a:cubicBezTo>
                  <a:cubicBezTo>
                    <a:pt x="357378" y="72214"/>
                    <a:pt x="366713" y="72023"/>
                    <a:pt x="372999" y="84787"/>
                  </a:cubicBezTo>
                  <a:cubicBezTo>
                    <a:pt x="372999" y="84787"/>
                    <a:pt x="378238" y="97645"/>
                    <a:pt x="378238" y="110885"/>
                  </a:cubicBezTo>
                  <a:cubicBezTo>
                    <a:pt x="378238" y="110885"/>
                    <a:pt x="377666" y="131364"/>
                    <a:pt x="372999" y="146128"/>
                  </a:cubicBezTo>
                  <a:cubicBezTo>
                    <a:pt x="372999" y="146128"/>
                    <a:pt x="357950" y="199563"/>
                    <a:pt x="338233" y="228328"/>
                  </a:cubicBezTo>
                  <a:cubicBezTo>
                    <a:pt x="338233" y="228328"/>
                    <a:pt x="335661" y="232234"/>
                    <a:pt x="333565" y="233853"/>
                  </a:cubicBezTo>
                  <a:cubicBezTo>
                    <a:pt x="333661" y="233853"/>
                    <a:pt x="328613" y="238330"/>
                    <a:pt x="328613" y="224518"/>
                  </a:cubicBezTo>
                  <a:close/>
                  <a:moveTo>
                    <a:pt x="536258" y="385110"/>
                  </a:moveTo>
                  <a:cubicBezTo>
                    <a:pt x="536258" y="385110"/>
                    <a:pt x="528638" y="397683"/>
                    <a:pt x="512445" y="397683"/>
                  </a:cubicBezTo>
                  <a:cubicBezTo>
                    <a:pt x="512445" y="397683"/>
                    <a:pt x="499300" y="397683"/>
                    <a:pt x="491395" y="391206"/>
                  </a:cubicBezTo>
                  <a:cubicBezTo>
                    <a:pt x="491395" y="391206"/>
                    <a:pt x="483775" y="386729"/>
                    <a:pt x="478441" y="377966"/>
                  </a:cubicBezTo>
                  <a:cubicBezTo>
                    <a:pt x="478441" y="377966"/>
                    <a:pt x="476345" y="374347"/>
                    <a:pt x="475774" y="370441"/>
                  </a:cubicBezTo>
                  <a:cubicBezTo>
                    <a:pt x="475774" y="370441"/>
                    <a:pt x="476250" y="366441"/>
                    <a:pt x="478346" y="363202"/>
                  </a:cubicBezTo>
                  <a:cubicBezTo>
                    <a:pt x="478346" y="363202"/>
                    <a:pt x="484727" y="350153"/>
                    <a:pt x="489204" y="337961"/>
                  </a:cubicBezTo>
                  <a:cubicBezTo>
                    <a:pt x="489204" y="337961"/>
                    <a:pt x="496443" y="321959"/>
                    <a:pt x="504730" y="298528"/>
                  </a:cubicBezTo>
                  <a:cubicBezTo>
                    <a:pt x="504730" y="298528"/>
                    <a:pt x="506921" y="291765"/>
                    <a:pt x="509397" y="291765"/>
                  </a:cubicBezTo>
                  <a:cubicBezTo>
                    <a:pt x="509397" y="291765"/>
                    <a:pt x="511683" y="290908"/>
                    <a:pt x="514160" y="297289"/>
                  </a:cubicBezTo>
                  <a:cubicBezTo>
                    <a:pt x="514160" y="297289"/>
                    <a:pt x="519398" y="308434"/>
                    <a:pt x="524828" y="317101"/>
                  </a:cubicBezTo>
                  <a:cubicBezTo>
                    <a:pt x="524828" y="317101"/>
                    <a:pt x="533876" y="334056"/>
                    <a:pt x="538353" y="343390"/>
                  </a:cubicBezTo>
                  <a:cubicBezTo>
                    <a:pt x="538353" y="343390"/>
                    <a:pt x="544068" y="354249"/>
                    <a:pt x="544068" y="362155"/>
                  </a:cubicBezTo>
                  <a:cubicBezTo>
                    <a:pt x="544068" y="362345"/>
                    <a:pt x="544068" y="374347"/>
                    <a:pt x="536258" y="3851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0E1BD77-4704-41E3-9219-62AFBDB65D6D}"/>
                </a:ext>
              </a:extLst>
            </p:cNvPr>
            <p:cNvSpPr/>
            <p:nvPr/>
          </p:nvSpPr>
          <p:spPr>
            <a:xfrm>
              <a:off x="-1760446" y="3349752"/>
              <a:ext cx="676275" cy="314325"/>
            </a:xfrm>
            <a:custGeom>
              <a:avLst/>
              <a:gdLst>
                <a:gd name="connsiteX0" fmla="*/ 660273 w 676275"/>
                <a:gd name="connsiteY0" fmla="*/ 262128 h 314325"/>
                <a:gd name="connsiteX1" fmla="*/ 642842 w 676275"/>
                <a:gd name="connsiteY1" fmla="*/ 241554 h 314325"/>
                <a:gd name="connsiteX2" fmla="*/ 642842 w 676275"/>
                <a:gd name="connsiteY2" fmla="*/ 79057 h 314325"/>
                <a:gd name="connsiteX3" fmla="*/ 614172 w 676275"/>
                <a:gd name="connsiteY3" fmla="*/ 24575 h 314325"/>
                <a:gd name="connsiteX4" fmla="*/ 563404 w 676275"/>
                <a:gd name="connsiteY4" fmla="*/ 7144 h 314325"/>
                <a:gd name="connsiteX5" fmla="*/ 497396 w 676275"/>
                <a:gd name="connsiteY5" fmla="*/ 28099 h 314325"/>
                <a:gd name="connsiteX6" fmla="*/ 465582 w 676275"/>
                <a:gd name="connsiteY6" fmla="*/ 55626 h 314325"/>
                <a:gd name="connsiteX7" fmla="*/ 453962 w 676275"/>
                <a:gd name="connsiteY7" fmla="*/ 55054 h 314325"/>
                <a:gd name="connsiteX8" fmla="*/ 427673 w 676275"/>
                <a:gd name="connsiteY8" fmla="*/ 22289 h 314325"/>
                <a:gd name="connsiteX9" fmla="*/ 386715 w 676275"/>
                <a:gd name="connsiteY9" fmla="*/ 8954 h 314325"/>
                <a:gd name="connsiteX10" fmla="*/ 325850 w 676275"/>
                <a:gd name="connsiteY10" fmla="*/ 32766 h 314325"/>
                <a:gd name="connsiteX11" fmla="*/ 290322 w 676275"/>
                <a:gd name="connsiteY11" fmla="*/ 67246 h 314325"/>
                <a:gd name="connsiteX12" fmla="*/ 282607 w 676275"/>
                <a:gd name="connsiteY12" fmla="*/ 66770 h 314325"/>
                <a:gd name="connsiteX13" fmla="*/ 265557 w 676275"/>
                <a:gd name="connsiteY13" fmla="*/ 47339 h 314325"/>
                <a:gd name="connsiteX14" fmla="*/ 162211 w 676275"/>
                <a:gd name="connsiteY14" fmla="*/ 9430 h 314325"/>
                <a:gd name="connsiteX15" fmla="*/ 52769 w 676275"/>
                <a:gd name="connsiteY15" fmla="*/ 51626 h 314325"/>
                <a:gd name="connsiteX16" fmla="*/ 7144 w 676275"/>
                <a:gd name="connsiteY16" fmla="*/ 161449 h 314325"/>
                <a:gd name="connsiteX17" fmla="*/ 56864 w 676275"/>
                <a:gd name="connsiteY17" fmla="*/ 275939 h 314325"/>
                <a:gd name="connsiteX18" fmla="*/ 162687 w 676275"/>
                <a:gd name="connsiteY18" fmla="*/ 314801 h 314325"/>
                <a:gd name="connsiteX19" fmla="*/ 271272 w 676275"/>
                <a:gd name="connsiteY19" fmla="*/ 270796 h 314325"/>
                <a:gd name="connsiteX20" fmla="*/ 312801 w 676275"/>
                <a:gd name="connsiteY20" fmla="*/ 166116 h 314325"/>
                <a:gd name="connsiteX21" fmla="*/ 310610 w 676275"/>
                <a:gd name="connsiteY21" fmla="*/ 139827 h 314325"/>
                <a:gd name="connsiteX22" fmla="*/ 313373 w 676275"/>
                <a:gd name="connsiteY22" fmla="*/ 126492 h 314325"/>
                <a:gd name="connsiteX23" fmla="*/ 332804 w 676275"/>
                <a:gd name="connsiteY23" fmla="*/ 115824 h 314325"/>
                <a:gd name="connsiteX24" fmla="*/ 346805 w 676275"/>
                <a:gd name="connsiteY24" fmla="*/ 132874 h 314325"/>
                <a:gd name="connsiteX25" fmla="*/ 346805 w 676275"/>
                <a:gd name="connsiteY25" fmla="*/ 312420 h 314325"/>
                <a:gd name="connsiteX26" fmla="*/ 462534 w 676275"/>
                <a:gd name="connsiteY26" fmla="*/ 312420 h 314325"/>
                <a:gd name="connsiteX27" fmla="*/ 462534 w 676275"/>
                <a:gd name="connsiteY27" fmla="*/ 137446 h 314325"/>
                <a:gd name="connsiteX28" fmla="*/ 496443 w 676275"/>
                <a:gd name="connsiteY28" fmla="*/ 108776 h 314325"/>
                <a:gd name="connsiteX29" fmla="*/ 527018 w 676275"/>
                <a:gd name="connsiteY29" fmla="*/ 133445 h 314325"/>
                <a:gd name="connsiteX30" fmla="*/ 527018 w 676275"/>
                <a:gd name="connsiteY30" fmla="*/ 249746 h 314325"/>
                <a:gd name="connsiteX31" fmla="*/ 583597 w 676275"/>
                <a:gd name="connsiteY31" fmla="*/ 312325 h 314325"/>
                <a:gd name="connsiteX32" fmla="*/ 677894 w 676275"/>
                <a:gd name="connsiteY32" fmla="*/ 312325 h 314325"/>
                <a:gd name="connsiteX33" fmla="*/ 677894 w 676275"/>
                <a:gd name="connsiteY33" fmla="*/ 262128 h 314325"/>
                <a:gd name="connsiteX34" fmla="*/ 660273 w 676275"/>
                <a:gd name="connsiteY34" fmla="*/ 262128 h 314325"/>
                <a:gd name="connsiteX35" fmla="*/ 196596 w 676275"/>
                <a:gd name="connsiteY35" fmla="*/ 161830 h 314325"/>
                <a:gd name="connsiteX36" fmla="*/ 186595 w 676275"/>
                <a:gd name="connsiteY36" fmla="*/ 222123 h 314325"/>
                <a:gd name="connsiteX37" fmla="*/ 160401 w 676275"/>
                <a:gd name="connsiteY37" fmla="*/ 236125 h 314325"/>
                <a:gd name="connsiteX38" fmla="*/ 159544 w 676275"/>
                <a:gd name="connsiteY38" fmla="*/ 236125 h 314325"/>
                <a:gd name="connsiteX39" fmla="*/ 133159 w 676275"/>
                <a:gd name="connsiteY39" fmla="*/ 222123 h 314325"/>
                <a:gd name="connsiteX40" fmla="*/ 123349 w 676275"/>
                <a:gd name="connsiteY40" fmla="*/ 161830 h 314325"/>
                <a:gd name="connsiteX41" fmla="*/ 123349 w 676275"/>
                <a:gd name="connsiteY41" fmla="*/ 161449 h 314325"/>
                <a:gd name="connsiteX42" fmla="*/ 133159 w 676275"/>
                <a:gd name="connsiteY42" fmla="*/ 101251 h 314325"/>
                <a:gd name="connsiteX43" fmla="*/ 159544 w 676275"/>
                <a:gd name="connsiteY43" fmla="*/ 87249 h 314325"/>
                <a:gd name="connsiteX44" fmla="*/ 160401 w 676275"/>
                <a:gd name="connsiteY44" fmla="*/ 87249 h 314325"/>
                <a:gd name="connsiteX45" fmla="*/ 186595 w 676275"/>
                <a:gd name="connsiteY45" fmla="*/ 101251 h 314325"/>
                <a:gd name="connsiteX46" fmla="*/ 196596 w 676275"/>
                <a:gd name="connsiteY46" fmla="*/ 161449 h 314325"/>
                <a:gd name="connsiteX47" fmla="*/ 196596 w 676275"/>
                <a:gd name="connsiteY47" fmla="*/ 16183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76275" h="314325">
                  <a:moveTo>
                    <a:pt x="660273" y="262128"/>
                  </a:moveTo>
                  <a:cubicBezTo>
                    <a:pt x="642842" y="261366"/>
                    <a:pt x="642842" y="241554"/>
                    <a:pt x="642842" y="241554"/>
                  </a:cubicBezTo>
                  <a:lnTo>
                    <a:pt x="642842" y="79057"/>
                  </a:lnTo>
                  <a:cubicBezTo>
                    <a:pt x="642842" y="47339"/>
                    <a:pt x="614172" y="24575"/>
                    <a:pt x="614172" y="24575"/>
                  </a:cubicBezTo>
                  <a:cubicBezTo>
                    <a:pt x="597884" y="8287"/>
                    <a:pt x="563404" y="7144"/>
                    <a:pt x="563404" y="7144"/>
                  </a:cubicBezTo>
                  <a:cubicBezTo>
                    <a:pt x="524542" y="7144"/>
                    <a:pt x="497396" y="28099"/>
                    <a:pt x="497396" y="28099"/>
                  </a:cubicBezTo>
                  <a:cubicBezTo>
                    <a:pt x="480346" y="39815"/>
                    <a:pt x="465582" y="55626"/>
                    <a:pt x="465582" y="55626"/>
                  </a:cubicBezTo>
                  <a:cubicBezTo>
                    <a:pt x="458629" y="62579"/>
                    <a:pt x="453962" y="55054"/>
                    <a:pt x="453962" y="55054"/>
                  </a:cubicBezTo>
                  <a:cubicBezTo>
                    <a:pt x="445199" y="36957"/>
                    <a:pt x="427673" y="22289"/>
                    <a:pt x="427673" y="22289"/>
                  </a:cubicBezTo>
                  <a:cubicBezTo>
                    <a:pt x="413004" y="8287"/>
                    <a:pt x="386715" y="8954"/>
                    <a:pt x="386715" y="8954"/>
                  </a:cubicBezTo>
                  <a:cubicBezTo>
                    <a:pt x="354521" y="8954"/>
                    <a:pt x="325850" y="32766"/>
                    <a:pt x="325850" y="32766"/>
                  </a:cubicBezTo>
                  <a:cubicBezTo>
                    <a:pt x="311753" y="42196"/>
                    <a:pt x="290322" y="67246"/>
                    <a:pt x="290322" y="67246"/>
                  </a:cubicBezTo>
                  <a:cubicBezTo>
                    <a:pt x="286703" y="71438"/>
                    <a:pt x="282607" y="66770"/>
                    <a:pt x="282607" y="66770"/>
                  </a:cubicBezTo>
                  <a:cubicBezTo>
                    <a:pt x="276796" y="58007"/>
                    <a:pt x="265557" y="47339"/>
                    <a:pt x="265557" y="47339"/>
                  </a:cubicBezTo>
                  <a:cubicBezTo>
                    <a:pt x="229362" y="9906"/>
                    <a:pt x="162211" y="9430"/>
                    <a:pt x="162211" y="9430"/>
                  </a:cubicBezTo>
                  <a:cubicBezTo>
                    <a:pt x="94869" y="9430"/>
                    <a:pt x="52769" y="51626"/>
                    <a:pt x="52769" y="51626"/>
                  </a:cubicBezTo>
                  <a:cubicBezTo>
                    <a:pt x="9620" y="88964"/>
                    <a:pt x="7144" y="161449"/>
                    <a:pt x="7144" y="161449"/>
                  </a:cubicBezTo>
                  <a:cubicBezTo>
                    <a:pt x="7144" y="235839"/>
                    <a:pt x="56864" y="275939"/>
                    <a:pt x="56864" y="275939"/>
                  </a:cubicBezTo>
                  <a:cubicBezTo>
                    <a:pt x="95250" y="314801"/>
                    <a:pt x="162687" y="314801"/>
                    <a:pt x="162687" y="314801"/>
                  </a:cubicBezTo>
                  <a:cubicBezTo>
                    <a:pt x="230505" y="314801"/>
                    <a:pt x="271272" y="270796"/>
                    <a:pt x="271272" y="270796"/>
                  </a:cubicBezTo>
                  <a:cubicBezTo>
                    <a:pt x="313468" y="232220"/>
                    <a:pt x="312801" y="166116"/>
                    <a:pt x="312801" y="166116"/>
                  </a:cubicBezTo>
                  <a:cubicBezTo>
                    <a:pt x="312801" y="152019"/>
                    <a:pt x="310610" y="139827"/>
                    <a:pt x="310610" y="139827"/>
                  </a:cubicBezTo>
                  <a:cubicBezTo>
                    <a:pt x="307467" y="131540"/>
                    <a:pt x="313373" y="126492"/>
                    <a:pt x="313373" y="126492"/>
                  </a:cubicBezTo>
                  <a:cubicBezTo>
                    <a:pt x="320421" y="117634"/>
                    <a:pt x="332804" y="115824"/>
                    <a:pt x="332804" y="115824"/>
                  </a:cubicBezTo>
                  <a:cubicBezTo>
                    <a:pt x="346043" y="115824"/>
                    <a:pt x="346805" y="132874"/>
                    <a:pt x="346805" y="132874"/>
                  </a:cubicBezTo>
                  <a:lnTo>
                    <a:pt x="346805" y="312420"/>
                  </a:lnTo>
                  <a:lnTo>
                    <a:pt x="462534" y="312420"/>
                  </a:lnTo>
                  <a:lnTo>
                    <a:pt x="462534" y="137446"/>
                  </a:lnTo>
                  <a:cubicBezTo>
                    <a:pt x="462534" y="109442"/>
                    <a:pt x="496443" y="108776"/>
                    <a:pt x="496443" y="108776"/>
                  </a:cubicBezTo>
                  <a:cubicBezTo>
                    <a:pt x="527018" y="108776"/>
                    <a:pt x="527018" y="133445"/>
                    <a:pt x="527018" y="133445"/>
                  </a:cubicBezTo>
                  <a:lnTo>
                    <a:pt x="527018" y="249746"/>
                  </a:lnTo>
                  <a:cubicBezTo>
                    <a:pt x="527018" y="311753"/>
                    <a:pt x="583597" y="312325"/>
                    <a:pt x="583597" y="312325"/>
                  </a:cubicBezTo>
                  <a:lnTo>
                    <a:pt x="677894" y="312325"/>
                  </a:lnTo>
                  <a:lnTo>
                    <a:pt x="677894" y="262128"/>
                  </a:lnTo>
                  <a:lnTo>
                    <a:pt x="660273" y="262128"/>
                  </a:lnTo>
                  <a:close/>
                  <a:moveTo>
                    <a:pt x="196596" y="161830"/>
                  </a:moveTo>
                  <a:cubicBezTo>
                    <a:pt x="194977" y="206312"/>
                    <a:pt x="186595" y="222123"/>
                    <a:pt x="186595" y="222123"/>
                  </a:cubicBezTo>
                  <a:cubicBezTo>
                    <a:pt x="179642" y="236887"/>
                    <a:pt x="160401" y="236125"/>
                    <a:pt x="160401" y="236125"/>
                  </a:cubicBezTo>
                  <a:lnTo>
                    <a:pt x="159544" y="236125"/>
                  </a:lnTo>
                  <a:cubicBezTo>
                    <a:pt x="159544" y="236125"/>
                    <a:pt x="140303" y="236982"/>
                    <a:pt x="133159" y="222123"/>
                  </a:cubicBezTo>
                  <a:cubicBezTo>
                    <a:pt x="133159" y="222123"/>
                    <a:pt x="125158" y="206216"/>
                    <a:pt x="123349" y="161830"/>
                  </a:cubicBezTo>
                  <a:lnTo>
                    <a:pt x="123349" y="161449"/>
                  </a:lnTo>
                  <a:cubicBezTo>
                    <a:pt x="125158" y="116967"/>
                    <a:pt x="133159" y="101251"/>
                    <a:pt x="133159" y="101251"/>
                  </a:cubicBezTo>
                  <a:cubicBezTo>
                    <a:pt x="140208" y="86296"/>
                    <a:pt x="159544" y="87249"/>
                    <a:pt x="159544" y="87249"/>
                  </a:cubicBezTo>
                  <a:lnTo>
                    <a:pt x="160401" y="87249"/>
                  </a:lnTo>
                  <a:cubicBezTo>
                    <a:pt x="160401" y="87249"/>
                    <a:pt x="179546" y="86296"/>
                    <a:pt x="186595" y="101251"/>
                  </a:cubicBezTo>
                  <a:cubicBezTo>
                    <a:pt x="186595" y="101251"/>
                    <a:pt x="194882" y="116967"/>
                    <a:pt x="196596" y="161449"/>
                  </a:cubicBezTo>
                  <a:lnTo>
                    <a:pt x="196596" y="1618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8354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9" r:id="rId1"/>
    <p:sldLayoutId id="2147484960" r:id="rId2"/>
    <p:sldLayoutId id="2147484961" r:id="rId3"/>
    <p:sldLayoutId id="2147484962" r:id="rId4"/>
    <p:sldLayoutId id="2147484963" r:id="rId5"/>
    <p:sldLayoutId id="2147484964" r:id="rId6"/>
    <p:sldLayoutId id="2147484965" r:id="rId7"/>
    <p:sldLayoutId id="2147484966" r:id="rId8"/>
    <p:sldLayoutId id="2147484967" r:id="rId9"/>
    <p:sldLayoutId id="2147484968" r:id="rId10"/>
    <p:sldLayoutId id="2147484969" r:id="rId11"/>
    <p:sldLayoutId id="2147484970" r:id="rId12"/>
    <p:sldLayoutId id="2147484971" r:id="rId13"/>
    <p:sldLayoutId id="2147484972" r:id="rId14"/>
    <p:sldLayoutId id="2147484973" r:id="rId15"/>
    <p:sldLayoutId id="2147484974" r:id="rId16"/>
    <p:sldLayoutId id="2147484975" r:id="rId17"/>
    <p:sldLayoutId id="2147484976" r:id="rId18"/>
    <p:sldLayoutId id="2147484977" r:id="rId19"/>
    <p:sldLayoutId id="2147484978" r:id="rId20"/>
    <p:sldLayoutId id="2147484979" r:id="rId21"/>
    <p:sldLayoutId id="2147484980" r:id="rId22"/>
    <p:sldLayoutId id="2147484981" r:id="rId23"/>
    <p:sldLayoutId id="2147484982" r:id="rId24"/>
    <p:sldLayoutId id="2147484983" r:id="rId25"/>
    <p:sldLayoutId id="2147484984" r:id="rId26"/>
    <p:sldLayoutId id="2147484985" r:id="rId27"/>
    <p:sldLayoutId id="2147484986" r:id="rId28"/>
    <p:sldLayoutId id="2147484987" r:id="rId29"/>
    <p:sldLayoutId id="2147484988" r:id="rId30"/>
    <p:sldLayoutId id="2147484989" r:id="rId31"/>
    <p:sldLayoutId id="2147484990" r:id="rId32"/>
    <p:sldLayoutId id="2147484991" r:id="rId33"/>
    <p:sldLayoutId id="2147484992" r:id="rId34"/>
    <p:sldLayoutId id="2147484993" r:id="rId35"/>
    <p:sldLayoutId id="2147484994" r:id="rId36"/>
    <p:sldLayoutId id="2147484995" r:id="rId37"/>
    <p:sldLayoutId id="2147484996" r:id="rId38"/>
    <p:sldLayoutId id="2147484997" r:id="rId39"/>
    <p:sldLayoutId id="2147484998" r:id="rId40"/>
    <p:sldLayoutId id="2147484999" r:id="rId41"/>
    <p:sldLayoutId id="2147485000" r:id="rId42"/>
    <p:sldLayoutId id="2147485001" r:id="rId43"/>
    <p:sldLayoutId id="2147485002" r:id="rId44"/>
    <p:sldLayoutId id="2147485003" r:id="rId45"/>
    <p:sldLayoutId id="2147485004" r:id="rId46"/>
    <p:sldLayoutId id="2147485005" r:id="rId47"/>
    <p:sldLayoutId id="2147485006" r:id="rId48"/>
    <p:sldLayoutId id="2147485007" r:id="rId49"/>
    <p:sldLayoutId id="2147485008" r:id="rId50"/>
    <p:sldLayoutId id="2147485009" r:id="rId51"/>
    <p:sldLayoutId id="2147485010" r:id="rId52"/>
    <p:sldLayoutId id="2147485011" r:id="rId53"/>
    <p:sldLayoutId id="2147485012" r:id="rId54"/>
    <p:sldLayoutId id="2147485013" r:id="rId55"/>
    <p:sldLayoutId id="2147485014" r:id="rId56"/>
    <p:sldLayoutId id="2147485015" r:id="rId57"/>
    <p:sldLayoutId id="2147485016" r:id="rId58"/>
    <p:sldLayoutId id="2147485017" r:id="rId59"/>
    <p:sldLayoutId id="2147485018" r:id="rId60"/>
    <p:sldLayoutId id="2147485019" r:id="rId61"/>
    <p:sldLayoutId id="2147485020" r:id="rId62"/>
    <p:sldLayoutId id="2147485021" r:id="rId63"/>
    <p:sldLayoutId id="2147485022" r:id="rId64"/>
    <p:sldLayoutId id="2147485023" r:id="rId65"/>
    <p:sldLayoutId id="2147485024" r:id="rId66"/>
    <p:sldLayoutId id="2147485025" r:id="rId67"/>
    <p:sldLayoutId id="2147485026" r:id="rId68"/>
    <p:sldLayoutId id="2147485027" r:id="rId69"/>
    <p:sldLayoutId id="2147485028" r:id="rId70"/>
    <p:sldLayoutId id="2147485030" r:id="rId71"/>
    <p:sldLayoutId id="2147485033" r:id="rId72"/>
    <p:sldLayoutId id="2147485948" r:id="rId73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200" b="1" i="0" kern="1200">
          <a:solidFill>
            <a:schemeClr val="tx2"/>
          </a:solidFill>
          <a:latin typeface="GT America Expande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6834" y="1706034"/>
            <a:ext cx="11218333" cy="245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x-none" dirty="0"/>
              <a:t>Bullet point &amp; body copy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86834" y="366185"/>
            <a:ext cx="11218333" cy="4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TITLE</a:t>
            </a: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F6B84B1A-8734-3142-8B05-8ACE1D5C4370}"/>
              </a:ext>
            </a:extLst>
          </p:cNvPr>
          <p:cNvPicPr>
            <a:picLocks noChangeAspect="1"/>
          </p:cNvPicPr>
          <p:nvPr userDrawn="1"/>
        </p:nvPicPr>
        <p:blipFill>
          <a:blip r:embed="rId6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6244167"/>
            <a:ext cx="32385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7A8C60A-F908-7E49-B719-AA2394B863BD}"/>
              </a:ext>
            </a:extLst>
          </p:cNvPr>
          <p:cNvSpPr/>
          <p:nvPr userDrawn="1"/>
        </p:nvSpPr>
        <p:spPr>
          <a:xfrm>
            <a:off x="11356368" y="6070126"/>
            <a:ext cx="835632" cy="184665"/>
          </a:xfrm>
          <a:prstGeom prst="rect">
            <a:avLst/>
          </a:prstGeom>
          <a:solidFill>
            <a:srgbClr val="CF1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6DE6E1AF-B9BB-FC44-ACCF-BCDAE22F17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6367" y="6076268"/>
            <a:ext cx="40513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0A0CB74-8D77-B64F-96CE-00C3307A8A78}" type="slidenum">
              <a:rPr lang="en-US" altLang="x-none" sz="1200" b="1" i="0">
                <a:solidFill>
                  <a:schemeClr val="bg1"/>
                </a:solidFill>
                <a:latin typeface="Benton Sans Extra Compressed" panose="02000608020000020004" pitchFamily="2" charset="77"/>
              </a:rPr>
              <a:pPr algn="r" eaLnBrk="1" hangingPunct="1"/>
              <a:t>‹#›</a:t>
            </a:fld>
            <a:endParaRPr lang="en-US" altLang="x-none" sz="1067" b="1" i="0" dirty="0">
              <a:solidFill>
                <a:schemeClr val="bg1"/>
              </a:solidFill>
              <a:latin typeface="Benton Sans Extra Compressed" panose="02000608020000020004" pitchFamily="2" charset="77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118DDB78-91DC-B14F-9A22-10DC31605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28480" y="6344032"/>
            <a:ext cx="2457464" cy="184149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 Narrow" panose="020B0606020202030204" pitchFamily="34" charset="0"/>
              </a:defRPr>
            </a:lvl1pPr>
          </a:lstStyle>
          <a:p>
            <a:r>
              <a:rPr lang="en-US"/>
              <a:t>TEAM SPORTS SBP3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94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9" r:id="rId1"/>
    <p:sldLayoutId id="2147485720" r:id="rId2"/>
    <p:sldLayoutId id="2147485721" r:id="rId3"/>
    <p:sldLayoutId id="2147485722" r:id="rId4"/>
    <p:sldLayoutId id="2147485723" r:id="rId5"/>
    <p:sldLayoutId id="2147485724" r:id="rId6"/>
    <p:sldLayoutId id="2147485725" r:id="rId7"/>
    <p:sldLayoutId id="2147485726" r:id="rId8"/>
    <p:sldLayoutId id="2147485727" r:id="rId9"/>
    <p:sldLayoutId id="2147485728" r:id="rId10"/>
    <p:sldLayoutId id="2147485729" r:id="rId11"/>
    <p:sldLayoutId id="2147485730" r:id="rId12"/>
    <p:sldLayoutId id="2147485731" r:id="rId13"/>
    <p:sldLayoutId id="2147485732" r:id="rId14"/>
    <p:sldLayoutId id="2147485733" r:id="rId15"/>
    <p:sldLayoutId id="2147485734" r:id="rId16"/>
    <p:sldLayoutId id="2147485735" r:id="rId17"/>
    <p:sldLayoutId id="2147485736" r:id="rId18"/>
    <p:sldLayoutId id="2147485737" r:id="rId19"/>
    <p:sldLayoutId id="2147485738" r:id="rId20"/>
    <p:sldLayoutId id="2147485739" r:id="rId21"/>
    <p:sldLayoutId id="2147485740" r:id="rId22"/>
    <p:sldLayoutId id="2147485741" r:id="rId23"/>
    <p:sldLayoutId id="2147485742" r:id="rId24"/>
    <p:sldLayoutId id="2147485743" r:id="rId25"/>
    <p:sldLayoutId id="2147485744" r:id="rId26"/>
    <p:sldLayoutId id="2147485745" r:id="rId27"/>
    <p:sldLayoutId id="2147485746" r:id="rId28"/>
    <p:sldLayoutId id="2147485747" r:id="rId29"/>
    <p:sldLayoutId id="2147485748" r:id="rId30"/>
    <p:sldLayoutId id="2147485749" r:id="rId31"/>
    <p:sldLayoutId id="2147485750" r:id="rId32"/>
    <p:sldLayoutId id="2147485751" r:id="rId33"/>
    <p:sldLayoutId id="2147485752" r:id="rId34"/>
    <p:sldLayoutId id="2147485753" r:id="rId35"/>
    <p:sldLayoutId id="2147485754" r:id="rId36"/>
    <p:sldLayoutId id="2147485755" r:id="rId37"/>
    <p:sldLayoutId id="2147485756" r:id="rId38"/>
    <p:sldLayoutId id="2147485757" r:id="rId39"/>
    <p:sldLayoutId id="2147485758" r:id="rId40"/>
    <p:sldLayoutId id="2147485759" r:id="rId41"/>
    <p:sldLayoutId id="2147485760" r:id="rId42"/>
    <p:sldLayoutId id="2147485761" r:id="rId43"/>
    <p:sldLayoutId id="2147485762" r:id="rId44"/>
    <p:sldLayoutId id="2147485763" r:id="rId45"/>
    <p:sldLayoutId id="2147485764" r:id="rId46"/>
    <p:sldLayoutId id="2147485765" r:id="rId47"/>
    <p:sldLayoutId id="2147485766" r:id="rId48"/>
    <p:sldLayoutId id="2147485767" r:id="rId49"/>
    <p:sldLayoutId id="2147485768" r:id="rId50"/>
    <p:sldLayoutId id="2147485769" r:id="rId51"/>
    <p:sldLayoutId id="2147485770" r:id="rId52"/>
    <p:sldLayoutId id="2147485771" r:id="rId53"/>
    <p:sldLayoutId id="2147485772" r:id="rId54"/>
    <p:sldLayoutId id="2147485773" r:id="rId55"/>
    <p:sldLayoutId id="2147485774" r:id="rId56"/>
    <p:sldLayoutId id="2147485775" r:id="rId57"/>
    <p:sldLayoutId id="2147485776" r:id="rId58"/>
    <p:sldLayoutId id="2147485777" r:id="rId59"/>
    <p:sldLayoutId id="2147485778" r:id="rId60"/>
    <p:sldLayoutId id="2147485779" r:id="rId61"/>
    <p:sldLayoutId id="2147485780" r:id="rId62"/>
    <p:sldLayoutId id="2147485781" r:id="rId63"/>
  </p:sldLayoutIdLst>
  <p:hf sldNum="0" hdr="0" dt="0"/>
  <p:txStyles>
    <p:titleStyle>
      <a:lvl1pPr algn="l" defTabSz="54185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800" b="1" i="0" kern="1200" spc="0">
          <a:solidFill>
            <a:schemeClr val="tx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1pPr>
      <a:lvl2pPr algn="l" defTabSz="54185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Benton Sans Extra Compressed" charset="0"/>
          <a:ea typeface="Benton Sans Extra Compressed" charset="0"/>
          <a:cs typeface="Benton Sans Extra Compressed" charset="0"/>
        </a:defRPr>
      </a:lvl2pPr>
      <a:lvl3pPr algn="l" defTabSz="54185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Benton Sans Extra Compressed" charset="0"/>
          <a:ea typeface="Benton Sans Extra Compressed" charset="0"/>
          <a:cs typeface="Benton Sans Extra Compressed" charset="0"/>
        </a:defRPr>
      </a:lvl3pPr>
      <a:lvl4pPr algn="l" defTabSz="54185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Benton Sans Extra Compressed" charset="0"/>
          <a:ea typeface="Benton Sans Extra Compressed" charset="0"/>
          <a:cs typeface="Benton Sans Extra Compressed" charset="0"/>
        </a:defRPr>
      </a:lvl4pPr>
      <a:lvl5pPr algn="l" defTabSz="54185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Benton Sans Extra Compressed" charset="0"/>
          <a:ea typeface="Benton Sans Extra Compressed" charset="0"/>
          <a:cs typeface="Benton Sans Extra Compressed" charset="0"/>
        </a:defRPr>
      </a:lvl5pPr>
      <a:lvl6pPr marL="609585" algn="l" defTabSz="54185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Benton Sans Extra Compressed" charset="0"/>
          <a:ea typeface="Benton Sans Extra Compressed" charset="0"/>
          <a:cs typeface="Benton Sans Extra Compressed" charset="0"/>
        </a:defRPr>
      </a:lvl6pPr>
      <a:lvl7pPr marL="1219170" algn="l" defTabSz="54185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Benton Sans Extra Compressed" charset="0"/>
          <a:ea typeface="Benton Sans Extra Compressed" charset="0"/>
          <a:cs typeface="Benton Sans Extra Compressed" charset="0"/>
        </a:defRPr>
      </a:lvl7pPr>
      <a:lvl8pPr marL="1828754" algn="l" defTabSz="54185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Benton Sans Extra Compressed" charset="0"/>
          <a:ea typeface="Benton Sans Extra Compressed" charset="0"/>
          <a:cs typeface="Benton Sans Extra Compressed" charset="0"/>
        </a:defRPr>
      </a:lvl8pPr>
      <a:lvl9pPr marL="2438339" algn="l" defTabSz="54185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Benton Sans Extra Compressed" charset="0"/>
          <a:ea typeface="Benton Sans Extra Compressed" charset="0"/>
          <a:cs typeface="Benton Sans Extra Compressed" charset="0"/>
        </a:defRPr>
      </a:lvl9pPr>
    </p:titleStyle>
    <p:bodyStyle>
      <a:lvl1pPr algn="l" defTabSz="541853" rtl="0" eaLnBrk="1" fontAlgn="base" hangingPunct="1">
        <a:spcBef>
          <a:spcPts val="800"/>
        </a:spcBef>
        <a:spcAft>
          <a:spcPct val="0"/>
        </a:spcAft>
        <a:buSzPct val="80000"/>
        <a:buFont typeface="Lucida Grande" charset="0"/>
        <a:defRPr lang="en-US" sz="1600" b="0" i="0" kern="1200" spc="800" dirty="0">
          <a:solidFill>
            <a:schemeClr val="tx1"/>
          </a:solidFill>
          <a:latin typeface="Benton Sans Extra Compressed Li" panose="02000408020000020004" pitchFamily="2" charset="77"/>
          <a:ea typeface="Benton Sans Extra Compressed Li" panose="02000408020000020004" pitchFamily="2" charset="77"/>
          <a:cs typeface="Arial"/>
        </a:defRPr>
      </a:lvl1pPr>
      <a:lvl2pPr marL="228594" indent="-228594" algn="l" defTabSz="541853" rtl="0" eaLnBrk="1" fontAlgn="base" hangingPunct="1">
        <a:spcBef>
          <a:spcPts val="800"/>
        </a:spcBef>
        <a:spcAft>
          <a:spcPct val="0"/>
        </a:spcAft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 Narrow" panose="020B0606020202030204" pitchFamily="34" charset="0"/>
          <a:ea typeface="Arial Narrow" panose="020B0606020202030204" pitchFamily="34" charset="0"/>
          <a:cs typeface="Arial"/>
        </a:defRPr>
      </a:lvl2pPr>
      <a:lvl3pPr marL="459306" indent="-230712" algn="l" defTabSz="541853" rtl="0" eaLnBrk="1" fontAlgn="base" hangingPunct="1">
        <a:spcBef>
          <a:spcPts val="800"/>
        </a:spcBef>
        <a:spcAft>
          <a:spcPct val="0"/>
        </a:spcAft>
        <a:buFont typeface="Arial" charset="0"/>
        <a:buChar char="•"/>
        <a:defRPr sz="1867" b="0" i="0" kern="1200">
          <a:solidFill>
            <a:schemeClr val="tx1"/>
          </a:solidFill>
          <a:latin typeface="Benton Sans Compressed" panose="02000506020000020004" pitchFamily="2" charset="77"/>
          <a:ea typeface="Benton Sans Compressed" panose="02000506020000020004" pitchFamily="2" charset="77"/>
          <a:cs typeface="Arial"/>
        </a:defRPr>
      </a:lvl3pPr>
      <a:lvl4pPr marL="687900" indent="-228594" algn="l" defTabSz="541853" rtl="0" eaLnBrk="1" fontAlgn="base" hangingPunct="1">
        <a:spcBef>
          <a:spcPts val="800"/>
        </a:spcBef>
        <a:spcAft>
          <a:spcPct val="0"/>
        </a:spcAft>
        <a:buSzPct val="100000"/>
        <a:buFont typeface="Arial" charset="0"/>
        <a:buChar char="‒"/>
        <a:defRPr sz="1867" b="0" i="0" kern="1200">
          <a:solidFill>
            <a:schemeClr val="tx1"/>
          </a:solidFill>
          <a:latin typeface="Benton Sans Compressed" panose="02000506020000020004" pitchFamily="2" charset="77"/>
          <a:ea typeface="Benton Sans Compressed" panose="02000506020000020004" pitchFamily="2" charset="77"/>
          <a:cs typeface="Arial"/>
        </a:defRPr>
      </a:lvl4pPr>
      <a:lvl5pPr marL="1075240" indent="-380990" algn="l" defTabSz="541853" rtl="0" eaLnBrk="1" fontAlgn="base" hangingPunct="1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1867" b="0" i="0" kern="1200">
          <a:solidFill>
            <a:schemeClr val="tx1"/>
          </a:solidFill>
          <a:latin typeface="Benton Sans Compressed" panose="02000506020000020004" pitchFamily="2" charset="77"/>
          <a:ea typeface="Benton Sans Compressed" panose="02000506020000020004" pitchFamily="2" charset="77"/>
          <a:cs typeface="Arial"/>
        </a:defRPr>
      </a:lvl5pPr>
      <a:lvl6pPr marL="2990677" indent="-271881" algn="l" defTabSz="54375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4437" indent="-271881" algn="l" defTabSz="54375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8195" indent="-271881" algn="l" defTabSz="54375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1958" indent="-271881" algn="l" defTabSz="54375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375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3758" algn="l" defTabSz="54375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7518" algn="l" defTabSz="54375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1281" algn="l" defTabSz="54375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5036" algn="l" defTabSz="54375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8797" algn="l" defTabSz="54375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2557" algn="l" defTabSz="54375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6317" algn="l" defTabSz="54375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0073" algn="l" defTabSz="54375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E199952-F3F7-41EB-97E4-47490E75F62F}"/>
              </a:ext>
            </a:extLst>
          </p:cNvPr>
          <p:cNvGrpSpPr/>
          <p:nvPr/>
        </p:nvGrpSpPr>
        <p:grpSpPr>
          <a:xfrm>
            <a:off x="375313" y="293044"/>
            <a:ext cx="11434543" cy="355609"/>
            <a:chOff x="375313" y="293044"/>
            <a:chExt cx="11434543" cy="355609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7B5A8AA-D1C2-4855-BBA3-1BFFD580E582}"/>
                </a:ext>
              </a:extLst>
            </p:cNvPr>
            <p:cNvCxnSpPr>
              <a:cxnSpLocks/>
            </p:cNvCxnSpPr>
            <p:nvPr/>
          </p:nvCxnSpPr>
          <p:spPr>
            <a:xfrm>
              <a:off x="451485" y="648653"/>
              <a:ext cx="112499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F9425F-F3ED-413F-B988-35A85AB78232}"/>
                </a:ext>
              </a:extLst>
            </p:cNvPr>
            <p:cNvSpPr txBox="1"/>
            <p:nvPr/>
          </p:nvSpPr>
          <p:spPr>
            <a:xfrm>
              <a:off x="375313" y="294653"/>
              <a:ext cx="35715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cap="all" dirty="0">
                  <a:solidFill>
                    <a:srgbClr val="000000"/>
                  </a:solidFill>
                  <a:latin typeface="GT America Expanded Black" panose="00000A07000000000000" pitchFamily="50" charset="0"/>
                </a:rPr>
                <a:t>GST SPEEDSKIN HEIR ($45)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T America Expanded Black" panose="00000A07000000000000" pitchFamily="50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BEF00-1B1F-489C-BC7C-129D1B5F2767}"/>
                </a:ext>
              </a:extLst>
            </p:cNvPr>
            <p:cNvSpPr txBox="1"/>
            <p:nvPr/>
          </p:nvSpPr>
          <p:spPr>
            <a:xfrm>
              <a:off x="8238317" y="293044"/>
              <a:ext cx="3571539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T America Expanded Medium" panose="00000607000000000000" pitchFamily="50" charset="0"/>
                <a:ea typeface="+mn-ea"/>
                <a:cs typeface="+mn-cs"/>
              </a:endParaRPr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AE5DEB1F-4816-9A52-3947-335FD8489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3811" y="309197"/>
            <a:ext cx="905325" cy="2072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E90B59-ADE4-FEE1-FF01-24BBBA1D3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21" y="892211"/>
            <a:ext cx="11816687" cy="589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7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Wilson Template">
  <a:themeElements>
    <a:clrScheme name="Custom 2">
      <a:dk1>
        <a:srgbClr val="000000"/>
      </a:dk1>
      <a:lt1>
        <a:srgbClr val="FFFFFF"/>
      </a:lt1>
      <a:dk2>
        <a:srgbClr val="CF102C"/>
      </a:dk2>
      <a:lt2>
        <a:srgbClr val="969798"/>
      </a:lt2>
      <a:accent1>
        <a:srgbClr val="ED1A3B"/>
      </a:accent1>
      <a:accent2>
        <a:srgbClr val="2D2E2F"/>
      </a:accent2>
      <a:accent3>
        <a:srgbClr val="5F6163"/>
      </a:accent3>
      <a:accent4>
        <a:srgbClr val="558ED5"/>
      </a:accent4>
      <a:accent5>
        <a:srgbClr val="E1D20A"/>
      </a:accent5>
      <a:accent6>
        <a:srgbClr val="E4690A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E THIS ONE MD EDITS 17-0647_MD_Master_Presentation_Deck_3.8.17" id="{BC6AE848-6212-9141-87A3-0FCE8CF3F2E8}" vid="{1AF37D6D-FA74-CE4A-9067-D9E1DEAC80A4}"/>
    </a:ext>
  </a:extLst>
</a:theme>
</file>

<file path=ppt/theme/theme2.xml><?xml version="1.0" encoding="utf-8"?>
<a:theme xmlns:a="http://schemas.openxmlformats.org/drawingml/2006/main" name="3_Office Theme">
  <a:themeElements>
    <a:clrScheme name="Wilson ReC">
      <a:dk1>
        <a:srgbClr val="000000"/>
      </a:dk1>
      <a:lt1>
        <a:srgbClr val="FFFFFF"/>
      </a:lt1>
      <a:dk2>
        <a:srgbClr val="0F1720"/>
      </a:dk2>
      <a:lt2>
        <a:srgbClr val="E7E6E5"/>
      </a:lt2>
      <a:accent1>
        <a:srgbClr val="C8102E"/>
      </a:accent1>
      <a:accent2>
        <a:srgbClr val="0F1720"/>
      </a:accent2>
      <a:accent3>
        <a:srgbClr val="75767B"/>
      </a:accent3>
      <a:accent4>
        <a:srgbClr val="959698"/>
      </a:accent4>
      <a:accent5>
        <a:srgbClr val="F2F1F0"/>
      </a:accent5>
      <a:accent6>
        <a:srgbClr val="950C22"/>
      </a:accent6>
      <a:hlink>
        <a:srgbClr val="0E1620"/>
      </a:hlink>
      <a:folHlink>
        <a:srgbClr val="959698"/>
      </a:folHlink>
    </a:clrScheme>
    <a:fontScheme name="Custom 6">
      <a:majorFont>
        <a:latin typeface="GT America Expanded"/>
        <a:ea typeface=""/>
        <a:cs typeface=""/>
      </a:majorFont>
      <a:minorFont>
        <a:latin typeface="GT Amer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F202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Wilson Template">
  <a:themeElements>
    <a:clrScheme name="Custom 2">
      <a:dk1>
        <a:srgbClr val="000000"/>
      </a:dk1>
      <a:lt1>
        <a:srgbClr val="FFFFFF"/>
      </a:lt1>
      <a:dk2>
        <a:srgbClr val="CF102C"/>
      </a:dk2>
      <a:lt2>
        <a:srgbClr val="969798"/>
      </a:lt2>
      <a:accent1>
        <a:srgbClr val="ED1A3B"/>
      </a:accent1>
      <a:accent2>
        <a:srgbClr val="2D2E2F"/>
      </a:accent2>
      <a:accent3>
        <a:srgbClr val="5F6163"/>
      </a:accent3>
      <a:accent4>
        <a:srgbClr val="558ED5"/>
      </a:accent4>
      <a:accent5>
        <a:srgbClr val="E1D20A"/>
      </a:accent5>
      <a:accent6>
        <a:srgbClr val="E4690A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am Sports SBP3 V4.pptx" id="{F22FF0F4-1C69-49E2-8E62-B82ABA9E81FA}" vid="{55BC247A-63EE-4466-BD65-CA9E4583E38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27c66e2-c39f-42e6-9963-86f26b23ea13}" enabled="0" method="" siteId="{227c66e2-c39f-42e6-9963-86f26b23ea1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2021 Wilson Brand PPT Template TEAM SPORTS SLIDES</Template>
  <TotalTime>26808</TotalTime>
  <Words>6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6" baseType="lpstr">
      <vt:lpstr>Arial</vt:lpstr>
      <vt:lpstr>Arial Narrow</vt:lpstr>
      <vt:lpstr>Benton Sans Compressed</vt:lpstr>
      <vt:lpstr>Benton Sans Extra Compressed</vt:lpstr>
      <vt:lpstr>Benton Sans Extra Compressed Li</vt:lpstr>
      <vt:lpstr>Calibri</vt:lpstr>
      <vt:lpstr>GT America</vt:lpstr>
      <vt:lpstr>GT America Expanded</vt:lpstr>
      <vt:lpstr>GT America Expanded Black</vt:lpstr>
      <vt:lpstr>GT America Expanded Medium</vt:lpstr>
      <vt:lpstr>GT America Medium</vt:lpstr>
      <vt:lpstr>Lucida Grande</vt:lpstr>
      <vt:lpstr>1_Wilson Template</vt:lpstr>
      <vt:lpstr>3_Office Theme</vt:lpstr>
      <vt:lpstr>4_Wilson 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Rickert, Christopher</dc:creator>
  <cp:lastModifiedBy>Tracie Henry</cp:lastModifiedBy>
  <cp:revision>101</cp:revision>
  <dcterms:created xsi:type="dcterms:W3CDTF">2022-10-14T16:57:33Z</dcterms:created>
  <dcterms:modified xsi:type="dcterms:W3CDTF">2024-04-12T15:56:07Z</dcterms:modified>
</cp:coreProperties>
</file>